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72"/>
  </p:notesMasterIdLst>
  <p:sldIdLst>
    <p:sldId id="256" r:id="rId5"/>
    <p:sldId id="272" r:id="rId6"/>
    <p:sldId id="291" r:id="rId7"/>
    <p:sldId id="329" r:id="rId8"/>
    <p:sldId id="298" r:id="rId9"/>
    <p:sldId id="299" r:id="rId10"/>
    <p:sldId id="303" r:id="rId11"/>
    <p:sldId id="364" r:id="rId12"/>
    <p:sldId id="304" r:id="rId13"/>
    <p:sldId id="305" r:id="rId14"/>
    <p:sldId id="331" r:id="rId15"/>
    <p:sldId id="306" r:id="rId16"/>
    <p:sldId id="365" r:id="rId17"/>
    <p:sldId id="308" r:id="rId18"/>
    <p:sldId id="342" r:id="rId19"/>
    <p:sldId id="343" r:id="rId20"/>
    <p:sldId id="309" r:id="rId21"/>
    <p:sldId id="347" r:id="rId22"/>
    <p:sldId id="348" r:id="rId23"/>
    <p:sldId id="368" r:id="rId24"/>
    <p:sldId id="367" r:id="rId25"/>
    <p:sldId id="332" r:id="rId26"/>
    <p:sldId id="333" r:id="rId27"/>
    <p:sldId id="311" r:id="rId28"/>
    <p:sldId id="366" r:id="rId29"/>
    <p:sldId id="312" r:id="rId30"/>
    <p:sldId id="313" r:id="rId31"/>
    <p:sldId id="314" r:id="rId32"/>
    <p:sldId id="316" r:id="rId33"/>
    <p:sldId id="349" r:id="rId34"/>
    <p:sldId id="350" r:id="rId35"/>
    <p:sldId id="336" r:id="rId36"/>
    <p:sldId id="337" r:id="rId37"/>
    <p:sldId id="338" r:id="rId38"/>
    <p:sldId id="339" r:id="rId39"/>
    <p:sldId id="317" r:id="rId40"/>
    <p:sldId id="318" r:id="rId41"/>
    <p:sldId id="319" r:id="rId42"/>
    <p:sldId id="320" r:id="rId43"/>
    <p:sldId id="351" r:id="rId44"/>
    <p:sldId id="352" r:id="rId45"/>
    <p:sldId id="391" r:id="rId46"/>
    <p:sldId id="390" r:id="rId47"/>
    <p:sldId id="327" r:id="rId48"/>
    <p:sldId id="389" r:id="rId49"/>
    <p:sldId id="383" r:id="rId50"/>
    <p:sldId id="384" r:id="rId51"/>
    <p:sldId id="386" r:id="rId52"/>
    <p:sldId id="382" r:id="rId53"/>
    <p:sldId id="377" r:id="rId54"/>
    <p:sldId id="378" r:id="rId55"/>
    <p:sldId id="379" r:id="rId56"/>
    <p:sldId id="355" r:id="rId57"/>
    <p:sldId id="356" r:id="rId58"/>
    <p:sldId id="392" r:id="rId59"/>
    <p:sldId id="357" r:id="rId60"/>
    <p:sldId id="358" r:id="rId61"/>
    <p:sldId id="346" r:id="rId62"/>
    <p:sldId id="359" r:id="rId63"/>
    <p:sldId id="362" r:id="rId64"/>
    <p:sldId id="363" r:id="rId65"/>
    <p:sldId id="369" r:id="rId66"/>
    <p:sldId id="370" r:id="rId67"/>
    <p:sldId id="372" r:id="rId68"/>
    <p:sldId id="374" r:id="rId69"/>
    <p:sldId id="373" r:id="rId70"/>
    <p:sldId id="300" r:id="rId7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7E54C30-3152-467E-9F13-FA4D40E5B821}">
          <p14:sldIdLst>
            <p14:sldId id="256"/>
          </p14:sldIdLst>
        </p14:section>
        <p14:section name="Prepare" id="{611A0539-AC51-4231-9B55-5DBD5938F6C3}">
          <p14:sldIdLst>
            <p14:sldId id="272"/>
          </p14:sldIdLst>
        </p14:section>
        <p14:section name="End User Scenario" id="{91208D77-D605-45F5-9D45-43735C0A0371}">
          <p14:sldIdLst>
            <p14:sldId id="291"/>
            <p14:sldId id="329"/>
            <p14:sldId id="298"/>
            <p14:sldId id="299"/>
            <p14:sldId id="303"/>
            <p14:sldId id="364"/>
            <p14:sldId id="304"/>
            <p14:sldId id="305"/>
            <p14:sldId id="331"/>
            <p14:sldId id="306"/>
            <p14:sldId id="365"/>
            <p14:sldId id="308"/>
            <p14:sldId id="342"/>
            <p14:sldId id="343"/>
            <p14:sldId id="309"/>
            <p14:sldId id="347"/>
            <p14:sldId id="348"/>
            <p14:sldId id="368"/>
            <p14:sldId id="367"/>
            <p14:sldId id="332"/>
            <p14:sldId id="333"/>
            <p14:sldId id="311"/>
            <p14:sldId id="366"/>
            <p14:sldId id="312"/>
            <p14:sldId id="313"/>
            <p14:sldId id="314"/>
            <p14:sldId id="316"/>
            <p14:sldId id="349"/>
            <p14:sldId id="350"/>
            <p14:sldId id="336"/>
            <p14:sldId id="337"/>
            <p14:sldId id="338"/>
            <p14:sldId id="339"/>
            <p14:sldId id="317"/>
            <p14:sldId id="318"/>
            <p14:sldId id="319"/>
            <p14:sldId id="320"/>
          </p14:sldIdLst>
        </p14:section>
        <p14:section name="DevOps Scenario - CI CD" id="{6E1C3107-A6EA-4BE8-A4C0-912A98EFE1A4}">
          <p14:sldIdLst>
            <p14:sldId id="351"/>
            <p14:sldId id="352"/>
            <p14:sldId id="391"/>
            <p14:sldId id="390"/>
            <p14:sldId id="327"/>
            <p14:sldId id="389"/>
            <p14:sldId id="383"/>
            <p14:sldId id="384"/>
            <p14:sldId id="386"/>
            <p14:sldId id="382"/>
            <p14:sldId id="377"/>
            <p14:sldId id="378"/>
            <p14:sldId id="379"/>
            <p14:sldId id="355"/>
            <p14:sldId id="356"/>
            <p14:sldId id="392"/>
          </p14:sldIdLst>
        </p14:section>
        <p14:section name="Logic App and Functions Deep Dive" id="{E1628B0A-A47B-42D0-9AA1-45D4AE7303F3}">
          <p14:sldIdLst>
            <p14:sldId id="357"/>
            <p14:sldId id="358"/>
            <p14:sldId id="346"/>
            <p14:sldId id="359"/>
            <p14:sldId id="362"/>
            <p14:sldId id="363"/>
            <p14:sldId id="369"/>
            <p14:sldId id="370"/>
            <p14:sldId id="372"/>
          </p14:sldIdLst>
        </p14:section>
        <p14:section name="Reset Demo Accounts" id="{F287977F-A8C4-47C5-B77A-60A6846DB44C}">
          <p14:sldIdLst>
            <p14:sldId id="374"/>
            <p14:sldId id="373"/>
            <p14:sldId id="300"/>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dd Baginski" initials="TB" lastIdx="1" clrIdx="0">
    <p:extLst>
      <p:ext uri="{19B8F6BF-5375-455C-9EA6-DF929625EA0E}">
        <p15:presenceInfo xmlns:p15="http://schemas.microsoft.com/office/powerpoint/2012/main" userId="Todd Baginsk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16BEAE-7C42-4928-B468-8120C530AA44}" v="2" dt="2017-09-06T20:02:10.8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739" autoAdjust="0"/>
  </p:normalViewPr>
  <p:slideViewPr>
    <p:cSldViewPr snapToGrid="0">
      <p:cViewPr varScale="1">
        <p:scale>
          <a:sx n="51" d="100"/>
          <a:sy n="51" d="100"/>
        </p:scale>
        <p:origin x="81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commentAuthors" Target="commentAuthors.xml"/><Relationship Id="rId78"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510FDB-2339-4937-9B64-CE82BDCA15E7}" type="doc">
      <dgm:prSet loTypeId="urn:microsoft.com/office/officeart/2005/8/layout/process5" loCatId="process" qsTypeId="urn:microsoft.com/office/officeart/2005/8/quickstyle/simple1" qsCatId="simple" csTypeId="urn:microsoft.com/office/officeart/2005/8/colors/accent5_2" csCatId="accent5" phldr="1"/>
      <dgm:spPr/>
      <dgm:t>
        <a:bodyPr/>
        <a:lstStyle/>
        <a:p>
          <a:endParaRPr lang="en-US"/>
        </a:p>
      </dgm:t>
    </dgm:pt>
    <dgm:pt modelId="{6D6D1ABB-784E-428C-8CC7-0DD75FF1C82D}">
      <dgm:prSet phldrT="[Text]"/>
      <dgm:spPr/>
      <dgm:t>
        <a:bodyPr/>
        <a:lstStyle/>
        <a:p>
          <a:r>
            <a:rPr lang="en-US"/>
            <a:t>User 1 signs in with GitHub or LinkedIn account</a:t>
          </a:r>
        </a:p>
      </dgm:t>
    </dgm:pt>
    <dgm:pt modelId="{B36258B6-417A-4019-A305-357CA998A29F}" type="parTrans" cxnId="{5C1264E9-AE5C-4710-996F-6B8117D87CE9}">
      <dgm:prSet/>
      <dgm:spPr/>
      <dgm:t>
        <a:bodyPr/>
        <a:lstStyle/>
        <a:p>
          <a:endParaRPr lang="en-US"/>
        </a:p>
      </dgm:t>
    </dgm:pt>
    <dgm:pt modelId="{4D55AD7D-A7DA-4A43-A840-7027AE8642A3}" type="sibTrans" cxnId="{5C1264E9-AE5C-4710-996F-6B8117D87CE9}">
      <dgm:prSet/>
      <dgm:spPr/>
      <dgm:t>
        <a:bodyPr/>
        <a:lstStyle/>
        <a:p>
          <a:endParaRPr lang="en-US"/>
        </a:p>
      </dgm:t>
    </dgm:pt>
    <dgm:pt modelId="{82C78488-342C-4EFE-8F67-AF400379999F}">
      <dgm:prSet phldrT="[Text]"/>
      <dgm:spPr/>
      <dgm:t>
        <a:bodyPr/>
        <a:lstStyle/>
        <a:p>
          <a:r>
            <a:rPr lang="en-US"/>
            <a:t>User 1 connects GitHub or LinkedIn account</a:t>
          </a:r>
        </a:p>
      </dgm:t>
    </dgm:pt>
    <dgm:pt modelId="{737601D6-D8E6-43B9-90BB-FE3245CD9B63}" type="parTrans" cxnId="{E4F95401-3BD4-45B2-82C3-D7C22B2BE533}">
      <dgm:prSet/>
      <dgm:spPr/>
      <dgm:t>
        <a:bodyPr/>
        <a:lstStyle/>
        <a:p>
          <a:endParaRPr lang="en-US"/>
        </a:p>
      </dgm:t>
    </dgm:pt>
    <dgm:pt modelId="{C316EFAF-53C2-41DB-8FC8-7B1BC6D1E9E3}" type="sibTrans" cxnId="{E4F95401-3BD4-45B2-82C3-D7C22B2BE533}">
      <dgm:prSet/>
      <dgm:spPr/>
      <dgm:t>
        <a:bodyPr/>
        <a:lstStyle/>
        <a:p>
          <a:endParaRPr lang="en-US"/>
        </a:p>
      </dgm:t>
    </dgm:pt>
    <dgm:pt modelId="{005CB16C-D1AE-4AEB-984C-DA7A58DB5F1D}">
      <dgm:prSet phldrT="[Text]"/>
      <dgm:spPr/>
      <dgm:t>
        <a:bodyPr/>
        <a:lstStyle/>
        <a:p>
          <a:r>
            <a:rPr lang="en-US"/>
            <a:t>User 1 views their profile and adds additional profile info (Phone Number, Skills)</a:t>
          </a:r>
        </a:p>
      </dgm:t>
    </dgm:pt>
    <dgm:pt modelId="{458A20B7-FDD4-44F8-8F7C-F185D90BF473}" type="parTrans" cxnId="{353347A1-A506-451E-981B-1586737F1DB3}">
      <dgm:prSet/>
      <dgm:spPr/>
      <dgm:t>
        <a:bodyPr/>
        <a:lstStyle/>
        <a:p>
          <a:endParaRPr lang="en-US"/>
        </a:p>
      </dgm:t>
    </dgm:pt>
    <dgm:pt modelId="{BB9D2F2F-095E-491F-A4E6-3257DB728A99}" type="sibTrans" cxnId="{353347A1-A506-451E-981B-1586737F1DB3}">
      <dgm:prSet/>
      <dgm:spPr/>
      <dgm:t>
        <a:bodyPr/>
        <a:lstStyle/>
        <a:p>
          <a:endParaRPr lang="en-US"/>
        </a:p>
      </dgm:t>
    </dgm:pt>
    <dgm:pt modelId="{7FA86C13-6081-4AE7-83FE-A99BD28A8A96}">
      <dgm:prSet phldrT="[Text]"/>
      <dgm:spPr/>
      <dgm:t>
        <a:bodyPr/>
        <a:lstStyle/>
        <a:p>
          <a:r>
            <a:rPr lang="en-US"/>
            <a:t>User 1 searches for friends and views suggested friends </a:t>
          </a:r>
        </a:p>
      </dgm:t>
    </dgm:pt>
    <dgm:pt modelId="{2B69F758-F2B3-47E5-9016-1029525C016A}" type="parTrans" cxnId="{3D5C5A0F-22FB-4C1B-804D-A7D576A77774}">
      <dgm:prSet/>
      <dgm:spPr/>
      <dgm:t>
        <a:bodyPr/>
        <a:lstStyle/>
        <a:p>
          <a:endParaRPr lang="en-US"/>
        </a:p>
      </dgm:t>
    </dgm:pt>
    <dgm:pt modelId="{48EE3840-CDDD-42FE-8616-4BF26210E996}" type="sibTrans" cxnId="{3D5C5A0F-22FB-4C1B-804D-A7D576A77774}">
      <dgm:prSet/>
      <dgm:spPr/>
      <dgm:t>
        <a:bodyPr/>
        <a:lstStyle/>
        <a:p>
          <a:endParaRPr lang="en-US"/>
        </a:p>
      </dgm:t>
    </dgm:pt>
    <dgm:pt modelId="{D6B86D34-DFEF-4018-881D-1A022F983375}">
      <dgm:prSet phldrT="[Text]"/>
      <dgm:spPr/>
      <dgm:t>
        <a:bodyPr/>
        <a:lstStyle/>
        <a:p>
          <a:r>
            <a:rPr lang="en-US"/>
            <a:t>User 1 views search results and suggested friends</a:t>
          </a:r>
        </a:p>
      </dgm:t>
    </dgm:pt>
    <dgm:pt modelId="{9B3FB2C6-3F1B-4CF1-8F9F-7F07C5BE100C}" type="parTrans" cxnId="{1BFD3D97-F014-4A74-AF2D-C79ACCBE53F6}">
      <dgm:prSet/>
      <dgm:spPr/>
      <dgm:t>
        <a:bodyPr/>
        <a:lstStyle/>
        <a:p>
          <a:endParaRPr lang="en-US"/>
        </a:p>
      </dgm:t>
    </dgm:pt>
    <dgm:pt modelId="{3CDBBA4B-B1C6-4149-8C6C-9684C055FECB}" type="sibTrans" cxnId="{1BFD3D97-F014-4A74-AF2D-C79ACCBE53F6}">
      <dgm:prSet/>
      <dgm:spPr/>
      <dgm:t>
        <a:bodyPr/>
        <a:lstStyle/>
        <a:p>
          <a:endParaRPr lang="en-US"/>
        </a:p>
      </dgm:t>
    </dgm:pt>
    <dgm:pt modelId="{F3016E51-6011-4511-9FCE-1D7B72601265}">
      <dgm:prSet phldrT="[Text]"/>
      <dgm:spPr/>
      <dgm:t>
        <a:bodyPr/>
        <a:lstStyle/>
        <a:p>
          <a:r>
            <a:rPr lang="en-US"/>
            <a:t>User 1 views profile for one of the search result users</a:t>
          </a:r>
        </a:p>
      </dgm:t>
    </dgm:pt>
    <dgm:pt modelId="{BCD0807B-6A3C-4ED4-9033-CF4210BEC943}" type="parTrans" cxnId="{FCC6FC03-26B6-4BBC-A3C4-922507BA69D8}">
      <dgm:prSet/>
      <dgm:spPr/>
      <dgm:t>
        <a:bodyPr/>
        <a:lstStyle/>
        <a:p>
          <a:endParaRPr lang="en-US"/>
        </a:p>
      </dgm:t>
    </dgm:pt>
    <dgm:pt modelId="{25AA7E39-38ED-4B16-AB6D-7DF056AFB899}" type="sibTrans" cxnId="{FCC6FC03-26B6-4BBC-A3C4-922507BA69D8}">
      <dgm:prSet/>
      <dgm:spPr/>
      <dgm:t>
        <a:bodyPr/>
        <a:lstStyle/>
        <a:p>
          <a:endParaRPr lang="en-US"/>
        </a:p>
      </dgm:t>
    </dgm:pt>
    <dgm:pt modelId="{6B19189E-134F-47EF-9D6B-B23E748D9C78}">
      <dgm:prSet phldrT="[Text]"/>
      <dgm:spPr/>
      <dgm:t>
        <a:bodyPr/>
        <a:lstStyle/>
        <a:p>
          <a:r>
            <a:rPr lang="en-US"/>
            <a:t>User 1 sends chat message to search result user</a:t>
          </a:r>
        </a:p>
      </dgm:t>
    </dgm:pt>
    <dgm:pt modelId="{FE778E61-D488-4988-9FF7-9DBB5ACDA913}" type="parTrans" cxnId="{47ED110E-039D-429D-B33F-DA7D1CEB3812}">
      <dgm:prSet/>
      <dgm:spPr/>
      <dgm:t>
        <a:bodyPr/>
        <a:lstStyle/>
        <a:p>
          <a:endParaRPr lang="en-US"/>
        </a:p>
      </dgm:t>
    </dgm:pt>
    <dgm:pt modelId="{ABB6DF33-B5B8-4106-A5D7-4733DC55948A}" type="sibTrans" cxnId="{47ED110E-039D-429D-B33F-DA7D1CEB3812}">
      <dgm:prSet/>
      <dgm:spPr/>
      <dgm:t>
        <a:bodyPr/>
        <a:lstStyle/>
        <a:p>
          <a:endParaRPr lang="en-US"/>
        </a:p>
      </dgm:t>
    </dgm:pt>
    <dgm:pt modelId="{C834FC31-398E-4790-89F0-8FD1F736F80B}" type="pres">
      <dgm:prSet presAssocID="{2C510FDB-2339-4937-9B64-CE82BDCA15E7}" presName="diagram" presStyleCnt="0">
        <dgm:presLayoutVars>
          <dgm:dir/>
          <dgm:resizeHandles val="exact"/>
        </dgm:presLayoutVars>
      </dgm:prSet>
      <dgm:spPr/>
    </dgm:pt>
    <dgm:pt modelId="{0AB35FF6-A719-4B92-B986-2E5C4B22676F}" type="pres">
      <dgm:prSet presAssocID="{6D6D1ABB-784E-428C-8CC7-0DD75FF1C82D}" presName="node" presStyleLbl="node1" presStyleIdx="0" presStyleCnt="7">
        <dgm:presLayoutVars>
          <dgm:bulletEnabled val="1"/>
        </dgm:presLayoutVars>
      </dgm:prSet>
      <dgm:spPr/>
    </dgm:pt>
    <dgm:pt modelId="{CD110E38-3C00-441E-B655-899A724A6422}" type="pres">
      <dgm:prSet presAssocID="{4D55AD7D-A7DA-4A43-A840-7027AE8642A3}" presName="sibTrans" presStyleLbl="sibTrans2D1" presStyleIdx="0" presStyleCnt="6"/>
      <dgm:spPr/>
    </dgm:pt>
    <dgm:pt modelId="{FAE17923-43E3-42D0-A85A-1BD4B9056FFC}" type="pres">
      <dgm:prSet presAssocID="{4D55AD7D-A7DA-4A43-A840-7027AE8642A3}" presName="connectorText" presStyleLbl="sibTrans2D1" presStyleIdx="0" presStyleCnt="6"/>
      <dgm:spPr/>
    </dgm:pt>
    <dgm:pt modelId="{B69B93F2-5C60-45C4-AFFB-DB8C627DE96A}" type="pres">
      <dgm:prSet presAssocID="{82C78488-342C-4EFE-8F67-AF400379999F}" presName="node" presStyleLbl="node1" presStyleIdx="1" presStyleCnt="7">
        <dgm:presLayoutVars>
          <dgm:bulletEnabled val="1"/>
        </dgm:presLayoutVars>
      </dgm:prSet>
      <dgm:spPr/>
    </dgm:pt>
    <dgm:pt modelId="{F3ECB9A8-F5F7-4236-80BE-7B8ABDC092FC}" type="pres">
      <dgm:prSet presAssocID="{C316EFAF-53C2-41DB-8FC8-7B1BC6D1E9E3}" presName="sibTrans" presStyleLbl="sibTrans2D1" presStyleIdx="1" presStyleCnt="6"/>
      <dgm:spPr/>
    </dgm:pt>
    <dgm:pt modelId="{0142D27D-3FE7-439E-85EF-8CBABFAD5722}" type="pres">
      <dgm:prSet presAssocID="{C316EFAF-53C2-41DB-8FC8-7B1BC6D1E9E3}" presName="connectorText" presStyleLbl="sibTrans2D1" presStyleIdx="1" presStyleCnt="6"/>
      <dgm:spPr/>
    </dgm:pt>
    <dgm:pt modelId="{1B2FD6B4-9DB1-4125-8B09-4BFE3C281BA6}" type="pres">
      <dgm:prSet presAssocID="{005CB16C-D1AE-4AEB-984C-DA7A58DB5F1D}" presName="node" presStyleLbl="node1" presStyleIdx="2" presStyleCnt="7">
        <dgm:presLayoutVars>
          <dgm:bulletEnabled val="1"/>
        </dgm:presLayoutVars>
      </dgm:prSet>
      <dgm:spPr/>
    </dgm:pt>
    <dgm:pt modelId="{8A6DC60B-6169-433F-9ED7-08605CB25699}" type="pres">
      <dgm:prSet presAssocID="{BB9D2F2F-095E-491F-A4E6-3257DB728A99}" presName="sibTrans" presStyleLbl="sibTrans2D1" presStyleIdx="2" presStyleCnt="6"/>
      <dgm:spPr/>
    </dgm:pt>
    <dgm:pt modelId="{25C219CB-A9D3-4D32-AA43-5B1ABDB898CE}" type="pres">
      <dgm:prSet presAssocID="{BB9D2F2F-095E-491F-A4E6-3257DB728A99}" presName="connectorText" presStyleLbl="sibTrans2D1" presStyleIdx="2" presStyleCnt="6"/>
      <dgm:spPr/>
    </dgm:pt>
    <dgm:pt modelId="{D4429EB1-634E-49FC-8D55-5A411B1E69F6}" type="pres">
      <dgm:prSet presAssocID="{7FA86C13-6081-4AE7-83FE-A99BD28A8A96}" presName="node" presStyleLbl="node1" presStyleIdx="3" presStyleCnt="7">
        <dgm:presLayoutVars>
          <dgm:bulletEnabled val="1"/>
        </dgm:presLayoutVars>
      </dgm:prSet>
      <dgm:spPr/>
    </dgm:pt>
    <dgm:pt modelId="{FA67D21D-7722-431C-B299-92F237AAF944}" type="pres">
      <dgm:prSet presAssocID="{48EE3840-CDDD-42FE-8616-4BF26210E996}" presName="sibTrans" presStyleLbl="sibTrans2D1" presStyleIdx="3" presStyleCnt="6"/>
      <dgm:spPr/>
    </dgm:pt>
    <dgm:pt modelId="{D830E9C1-09BA-4469-8357-8BE5119D18C7}" type="pres">
      <dgm:prSet presAssocID="{48EE3840-CDDD-42FE-8616-4BF26210E996}" presName="connectorText" presStyleLbl="sibTrans2D1" presStyleIdx="3" presStyleCnt="6"/>
      <dgm:spPr/>
    </dgm:pt>
    <dgm:pt modelId="{5C641B81-5A8A-4C7B-843E-B2EC88F1B07A}" type="pres">
      <dgm:prSet presAssocID="{D6B86D34-DFEF-4018-881D-1A022F983375}" presName="node" presStyleLbl="node1" presStyleIdx="4" presStyleCnt="7">
        <dgm:presLayoutVars>
          <dgm:bulletEnabled val="1"/>
        </dgm:presLayoutVars>
      </dgm:prSet>
      <dgm:spPr/>
    </dgm:pt>
    <dgm:pt modelId="{4EEF12BB-D3E0-4635-8B16-C8D19C0F91A1}" type="pres">
      <dgm:prSet presAssocID="{3CDBBA4B-B1C6-4149-8C6C-9684C055FECB}" presName="sibTrans" presStyleLbl="sibTrans2D1" presStyleIdx="4" presStyleCnt="6"/>
      <dgm:spPr/>
    </dgm:pt>
    <dgm:pt modelId="{DB94FE79-EBA8-4554-B606-DD4078C930D9}" type="pres">
      <dgm:prSet presAssocID="{3CDBBA4B-B1C6-4149-8C6C-9684C055FECB}" presName="connectorText" presStyleLbl="sibTrans2D1" presStyleIdx="4" presStyleCnt="6"/>
      <dgm:spPr/>
    </dgm:pt>
    <dgm:pt modelId="{01F69FA5-E414-46F3-99CC-20F254D440C8}" type="pres">
      <dgm:prSet presAssocID="{F3016E51-6011-4511-9FCE-1D7B72601265}" presName="node" presStyleLbl="node1" presStyleIdx="5" presStyleCnt="7">
        <dgm:presLayoutVars>
          <dgm:bulletEnabled val="1"/>
        </dgm:presLayoutVars>
      </dgm:prSet>
      <dgm:spPr/>
    </dgm:pt>
    <dgm:pt modelId="{AA169074-88B0-4882-97D8-0BAD9BE85ECA}" type="pres">
      <dgm:prSet presAssocID="{25AA7E39-38ED-4B16-AB6D-7DF056AFB899}" presName="sibTrans" presStyleLbl="sibTrans2D1" presStyleIdx="5" presStyleCnt="6"/>
      <dgm:spPr/>
    </dgm:pt>
    <dgm:pt modelId="{1C6BCFAF-140F-49B5-AF03-BF2109B9ADF8}" type="pres">
      <dgm:prSet presAssocID="{25AA7E39-38ED-4B16-AB6D-7DF056AFB899}" presName="connectorText" presStyleLbl="sibTrans2D1" presStyleIdx="5" presStyleCnt="6"/>
      <dgm:spPr/>
    </dgm:pt>
    <dgm:pt modelId="{E0CCD24E-47F2-455E-9117-6BCC59BD5FA7}" type="pres">
      <dgm:prSet presAssocID="{6B19189E-134F-47EF-9D6B-B23E748D9C78}" presName="node" presStyleLbl="node1" presStyleIdx="6" presStyleCnt="7">
        <dgm:presLayoutVars>
          <dgm:bulletEnabled val="1"/>
        </dgm:presLayoutVars>
      </dgm:prSet>
      <dgm:spPr/>
    </dgm:pt>
  </dgm:ptLst>
  <dgm:cxnLst>
    <dgm:cxn modelId="{E4F95401-3BD4-45B2-82C3-D7C22B2BE533}" srcId="{2C510FDB-2339-4937-9B64-CE82BDCA15E7}" destId="{82C78488-342C-4EFE-8F67-AF400379999F}" srcOrd="1" destOrd="0" parTransId="{737601D6-D8E6-43B9-90BB-FE3245CD9B63}" sibTransId="{C316EFAF-53C2-41DB-8FC8-7B1BC6D1E9E3}"/>
    <dgm:cxn modelId="{FCC6FC03-26B6-4BBC-A3C4-922507BA69D8}" srcId="{2C510FDB-2339-4937-9B64-CE82BDCA15E7}" destId="{F3016E51-6011-4511-9FCE-1D7B72601265}" srcOrd="5" destOrd="0" parTransId="{BCD0807B-6A3C-4ED4-9033-CF4210BEC943}" sibTransId="{25AA7E39-38ED-4B16-AB6D-7DF056AFB899}"/>
    <dgm:cxn modelId="{203ADE05-7EEE-47A2-986B-615440D7D131}" type="presOf" srcId="{82C78488-342C-4EFE-8F67-AF400379999F}" destId="{B69B93F2-5C60-45C4-AFFB-DB8C627DE96A}" srcOrd="0" destOrd="0" presId="urn:microsoft.com/office/officeart/2005/8/layout/process5"/>
    <dgm:cxn modelId="{47ED110E-039D-429D-B33F-DA7D1CEB3812}" srcId="{2C510FDB-2339-4937-9B64-CE82BDCA15E7}" destId="{6B19189E-134F-47EF-9D6B-B23E748D9C78}" srcOrd="6" destOrd="0" parTransId="{FE778E61-D488-4988-9FF7-9DBB5ACDA913}" sibTransId="{ABB6DF33-B5B8-4106-A5D7-4733DC55948A}"/>
    <dgm:cxn modelId="{3D5C5A0F-22FB-4C1B-804D-A7D576A77774}" srcId="{2C510FDB-2339-4937-9B64-CE82BDCA15E7}" destId="{7FA86C13-6081-4AE7-83FE-A99BD28A8A96}" srcOrd="3" destOrd="0" parTransId="{2B69F758-F2B3-47E5-9016-1029525C016A}" sibTransId="{48EE3840-CDDD-42FE-8616-4BF26210E996}"/>
    <dgm:cxn modelId="{164A7D39-1747-48C3-B74C-E8112C74BFCB}" type="presOf" srcId="{25AA7E39-38ED-4B16-AB6D-7DF056AFB899}" destId="{1C6BCFAF-140F-49B5-AF03-BF2109B9ADF8}" srcOrd="1" destOrd="0" presId="urn:microsoft.com/office/officeart/2005/8/layout/process5"/>
    <dgm:cxn modelId="{07308844-0C23-400A-8016-D56388D27604}" type="presOf" srcId="{6D6D1ABB-784E-428C-8CC7-0DD75FF1C82D}" destId="{0AB35FF6-A719-4B92-B986-2E5C4B22676F}" srcOrd="0" destOrd="0" presId="urn:microsoft.com/office/officeart/2005/8/layout/process5"/>
    <dgm:cxn modelId="{51BE4145-976C-4F4E-A121-E0F350B6953A}" type="presOf" srcId="{C316EFAF-53C2-41DB-8FC8-7B1BC6D1E9E3}" destId="{0142D27D-3FE7-439E-85EF-8CBABFAD5722}" srcOrd="1" destOrd="0" presId="urn:microsoft.com/office/officeart/2005/8/layout/process5"/>
    <dgm:cxn modelId="{81FCBC65-F044-4644-82DD-F73C22DEBACB}" type="presOf" srcId="{25AA7E39-38ED-4B16-AB6D-7DF056AFB899}" destId="{AA169074-88B0-4882-97D8-0BAD9BE85ECA}" srcOrd="0" destOrd="0" presId="urn:microsoft.com/office/officeart/2005/8/layout/process5"/>
    <dgm:cxn modelId="{9DAD564B-EDDA-43E0-992E-8D9A768D86E2}" type="presOf" srcId="{BB9D2F2F-095E-491F-A4E6-3257DB728A99}" destId="{8A6DC60B-6169-433F-9ED7-08605CB25699}" srcOrd="0" destOrd="0" presId="urn:microsoft.com/office/officeart/2005/8/layout/process5"/>
    <dgm:cxn modelId="{EC688874-475B-47F2-B230-A06EA882CBDF}" type="presOf" srcId="{2C510FDB-2339-4937-9B64-CE82BDCA15E7}" destId="{C834FC31-398E-4790-89F0-8FD1F736F80B}" srcOrd="0" destOrd="0" presId="urn:microsoft.com/office/officeart/2005/8/layout/process5"/>
    <dgm:cxn modelId="{9BC96459-CEF5-482A-8EBB-5FD0006AD34B}" type="presOf" srcId="{D6B86D34-DFEF-4018-881D-1A022F983375}" destId="{5C641B81-5A8A-4C7B-843E-B2EC88F1B07A}" srcOrd="0" destOrd="0" presId="urn:microsoft.com/office/officeart/2005/8/layout/process5"/>
    <dgm:cxn modelId="{1BFD3D97-F014-4A74-AF2D-C79ACCBE53F6}" srcId="{2C510FDB-2339-4937-9B64-CE82BDCA15E7}" destId="{D6B86D34-DFEF-4018-881D-1A022F983375}" srcOrd="4" destOrd="0" parTransId="{9B3FB2C6-3F1B-4CF1-8F9F-7F07C5BE100C}" sibTransId="{3CDBBA4B-B1C6-4149-8C6C-9684C055FECB}"/>
    <dgm:cxn modelId="{09954D98-071C-427A-92E6-E1AFA00F9CA4}" type="presOf" srcId="{48EE3840-CDDD-42FE-8616-4BF26210E996}" destId="{D830E9C1-09BA-4469-8357-8BE5119D18C7}" srcOrd="1" destOrd="0" presId="urn:microsoft.com/office/officeart/2005/8/layout/process5"/>
    <dgm:cxn modelId="{1C762BA1-C0BC-46B0-955F-5F01763F99A8}" type="presOf" srcId="{3CDBBA4B-B1C6-4149-8C6C-9684C055FECB}" destId="{DB94FE79-EBA8-4554-B606-DD4078C930D9}" srcOrd="1" destOrd="0" presId="urn:microsoft.com/office/officeart/2005/8/layout/process5"/>
    <dgm:cxn modelId="{353347A1-A506-451E-981B-1586737F1DB3}" srcId="{2C510FDB-2339-4937-9B64-CE82BDCA15E7}" destId="{005CB16C-D1AE-4AEB-984C-DA7A58DB5F1D}" srcOrd="2" destOrd="0" parTransId="{458A20B7-FDD4-44F8-8F7C-F185D90BF473}" sibTransId="{BB9D2F2F-095E-491F-A4E6-3257DB728A99}"/>
    <dgm:cxn modelId="{965D5BB4-F0F1-4E94-B576-E414D7111F34}" type="presOf" srcId="{005CB16C-D1AE-4AEB-984C-DA7A58DB5F1D}" destId="{1B2FD6B4-9DB1-4125-8B09-4BFE3C281BA6}" srcOrd="0" destOrd="0" presId="urn:microsoft.com/office/officeart/2005/8/layout/process5"/>
    <dgm:cxn modelId="{EEF802BA-A3A8-474E-9BA4-2C68097DF088}" type="presOf" srcId="{3CDBBA4B-B1C6-4149-8C6C-9684C055FECB}" destId="{4EEF12BB-D3E0-4635-8B16-C8D19C0F91A1}" srcOrd="0" destOrd="0" presId="urn:microsoft.com/office/officeart/2005/8/layout/process5"/>
    <dgm:cxn modelId="{BDD33FC4-8C88-44F9-899A-3CE611C78120}" type="presOf" srcId="{48EE3840-CDDD-42FE-8616-4BF26210E996}" destId="{FA67D21D-7722-431C-B299-92F237AAF944}" srcOrd="0" destOrd="0" presId="urn:microsoft.com/office/officeart/2005/8/layout/process5"/>
    <dgm:cxn modelId="{ED8F6DCE-CC0E-4297-AD1E-BD159BD41EA1}" type="presOf" srcId="{4D55AD7D-A7DA-4A43-A840-7027AE8642A3}" destId="{FAE17923-43E3-42D0-A85A-1BD4B9056FFC}" srcOrd="1" destOrd="0" presId="urn:microsoft.com/office/officeart/2005/8/layout/process5"/>
    <dgm:cxn modelId="{F09ABECF-D1D2-4997-A54E-C145ED9EE229}" type="presOf" srcId="{6B19189E-134F-47EF-9D6B-B23E748D9C78}" destId="{E0CCD24E-47F2-455E-9117-6BCC59BD5FA7}" srcOrd="0" destOrd="0" presId="urn:microsoft.com/office/officeart/2005/8/layout/process5"/>
    <dgm:cxn modelId="{5817B4D0-BD45-4622-82F4-5DD82E54114B}" type="presOf" srcId="{BB9D2F2F-095E-491F-A4E6-3257DB728A99}" destId="{25C219CB-A9D3-4D32-AA43-5B1ABDB898CE}" srcOrd="1" destOrd="0" presId="urn:microsoft.com/office/officeart/2005/8/layout/process5"/>
    <dgm:cxn modelId="{FC7C9AD8-8970-4517-B1F8-0851491948CE}" type="presOf" srcId="{C316EFAF-53C2-41DB-8FC8-7B1BC6D1E9E3}" destId="{F3ECB9A8-F5F7-4236-80BE-7B8ABDC092FC}" srcOrd="0" destOrd="0" presId="urn:microsoft.com/office/officeart/2005/8/layout/process5"/>
    <dgm:cxn modelId="{F90F30E2-FEA9-4CAC-B3EE-5C8A2A9386C8}" type="presOf" srcId="{7FA86C13-6081-4AE7-83FE-A99BD28A8A96}" destId="{D4429EB1-634E-49FC-8D55-5A411B1E69F6}" srcOrd="0" destOrd="0" presId="urn:microsoft.com/office/officeart/2005/8/layout/process5"/>
    <dgm:cxn modelId="{5C1264E9-AE5C-4710-996F-6B8117D87CE9}" srcId="{2C510FDB-2339-4937-9B64-CE82BDCA15E7}" destId="{6D6D1ABB-784E-428C-8CC7-0DD75FF1C82D}" srcOrd="0" destOrd="0" parTransId="{B36258B6-417A-4019-A305-357CA998A29F}" sibTransId="{4D55AD7D-A7DA-4A43-A840-7027AE8642A3}"/>
    <dgm:cxn modelId="{DBB4A1F7-F720-4FCC-8643-812F6AA08083}" type="presOf" srcId="{4D55AD7D-A7DA-4A43-A840-7027AE8642A3}" destId="{CD110E38-3C00-441E-B655-899A724A6422}" srcOrd="0" destOrd="0" presId="urn:microsoft.com/office/officeart/2005/8/layout/process5"/>
    <dgm:cxn modelId="{C3EF5FF8-E044-4F10-A5D2-C263F31F8958}" type="presOf" srcId="{F3016E51-6011-4511-9FCE-1D7B72601265}" destId="{01F69FA5-E414-46F3-99CC-20F254D440C8}" srcOrd="0" destOrd="0" presId="urn:microsoft.com/office/officeart/2005/8/layout/process5"/>
    <dgm:cxn modelId="{14642BFB-16FC-4B6A-8055-492256E7BFF3}" type="presParOf" srcId="{C834FC31-398E-4790-89F0-8FD1F736F80B}" destId="{0AB35FF6-A719-4B92-B986-2E5C4B22676F}" srcOrd="0" destOrd="0" presId="urn:microsoft.com/office/officeart/2005/8/layout/process5"/>
    <dgm:cxn modelId="{9FE09FFF-3EDF-43AC-A94A-B89BAD5393CC}" type="presParOf" srcId="{C834FC31-398E-4790-89F0-8FD1F736F80B}" destId="{CD110E38-3C00-441E-B655-899A724A6422}" srcOrd="1" destOrd="0" presId="urn:microsoft.com/office/officeart/2005/8/layout/process5"/>
    <dgm:cxn modelId="{C167B749-26A9-4E09-B050-E6EFDC104E9C}" type="presParOf" srcId="{CD110E38-3C00-441E-B655-899A724A6422}" destId="{FAE17923-43E3-42D0-A85A-1BD4B9056FFC}" srcOrd="0" destOrd="0" presId="urn:microsoft.com/office/officeart/2005/8/layout/process5"/>
    <dgm:cxn modelId="{706F28C9-B937-45C9-B878-66C68CCF00F1}" type="presParOf" srcId="{C834FC31-398E-4790-89F0-8FD1F736F80B}" destId="{B69B93F2-5C60-45C4-AFFB-DB8C627DE96A}" srcOrd="2" destOrd="0" presId="urn:microsoft.com/office/officeart/2005/8/layout/process5"/>
    <dgm:cxn modelId="{2603C145-41EB-407C-8F41-B9ED27BBDA35}" type="presParOf" srcId="{C834FC31-398E-4790-89F0-8FD1F736F80B}" destId="{F3ECB9A8-F5F7-4236-80BE-7B8ABDC092FC}" srcOrd="3" destOrd="0" presId="urn:microsoft.com/office/officeart/2005/8/layout/process5"/>
    <dgm:cxn modelId="{7F398A62-C6EA-4098-B11F-B66CA41035F1}" type="presParOf" srcId="{F3ECB9A8-F5F7-4236-80BE-7B8ABDC092FC}" destId="{0142D27D-3FE7-439E-85EF-8CBABFAD5722}" srcOrd="0" destOrd="0" presId="urn:microsoft.com/office/officeart/2005/8/layout/process5"/>
    <dgm:cxn modelId="{2B03EAC6-0601-4654-AE21-49DC2388182E}" type="presParOf" srcId="{C834FC31-398E-4790-89F0-8FD1F736F80B}" destId="{1B2FD6B4-9DB1-4125-8B09-4BFE3C281BA6}" srcOrd="4" destOrd="0" presId="urn:microsoft.com/office/officeart/2005/8/layout/process5"/>
    <dgm:cxn modelId="{CDAECA2F-AE0C-47B6-83A8-831509822C52}" type="presParOf" srcId="{C834FC31-398E-4790-89F0-8FD1F736F80B}" destId="{8A6DC60B-6169-433F-9ED7-08605CB25699}" srcOrd="5" destOrd="0" presId="urn:microsoft.com/office/officeart/2005/8/layout/process5"/>
    <dgm:cxn modelId="{987D7211-58D7-4261-A94D-0F8DAE953230}" type="presParOf" srcId="{8A6DC60B-6169-433F-9ED7-08605CB25699}" destId="{25C219CB-A9D3-4D32-AA43-5B1ABDB898CE}" srcOrd="0" destOrd="0" presId="urn:microsoft.com/office/officeart/2005/8/layout/process5"/>
    <dgm:cxn modelId="{EB9BFF1C-A777-43D0-95E8-DC5176BC0AE5}" type="presParOf" srcId="{C834FC31-398E-4790-89F0-8FD1F736F80B}" destId="{D4429EB1-634E-49FC-8D55-5A411B1E69F6}" srcOrd="6" destOrd="0" presId="urn:microsoft.com/office/officeart/2005/8/layout/process5"/>
    <dgm:cxn modelId="{230A55C2-0777-42AD-8386-85542B5C4BE8}" type="presParOf" srcId="{C834FC31-398E-4790-89F0-8FD1F736F80B}" destId="{FA67D21D-7722-431C-B299-92F237AAF944}" srcOrd="7" destOrd="0" presId="urn:microsoft.com/office/officeart/2005/8/layout/process5"/>
    <dgm:cxn modelId="{84530DE8-93D5-4A1E-AB2B-1D9F1F5EE3A6}" type="presParOf" srcId="{FA67D21D-7722-431C-B299-92F237AAF944}" destId="{D830E9C1-09BA-4469-8357-8BE5119D18C7}" srcOrd="0" destOrd="0" presId="urn:microsoft.com/office/officeart/2005/8/layout/process5"/>
    <dgm:cxn modelId="{0C50C61C-3A70-4E3C-8BA1-F2F61629E5B8}" type="presParOf" srcId="{C834FC31-398E-4790-89F0-8FD1F736F80B}" destId="{5C641B81-5A8A-4C7B-843E-B2EC88F1B07A}" srcOrd="8" destOrd="0" presId="urn:microsoft.com/office/officeart/2005/8/layout/process5"/>
    <dgm:cxn modelId="{DA6AA493-10A7-4424-AD3D-8756E2A0D401}" type="presParOf" srcId="{C834FC31-398E-4790-89F0-8FD1F736F80B}" destId="{4EEF12BB-D3E0-4635-8B16-C8D19C0F91A1}" srcOrd="9" destOrd="0" presId="urn:microsoft.com/office/officeart/2005/8/layout/process5"/>
    <dgm:cxn modelId="{62764FA6-3DA1-4F0F-A92E-EE8098E96EF1}" type="presParOf" srcId="{4EEF12BB-D3E0-4635-8B16-C8D19C0F91A1}" destId="{DB94FE79-EBA8-4554-B606-DD4078C930D9}" srcOrd="0" destOrd="0" presId="urn:microsoft.com/office/officeart/2005/8/layout/process5"/>
    <dgm:cxn modelId="{CBE59E97-E0AC-4063-9134-87FB75E84F4A}" type="presParOf" srcId="{C834FC31-398E-4790-89F0-8FD1F736F80B}" destId="{01F69FA5-E414-46F3-99CC-20F254D440C8}" srcOrd="10" destOrd="0" presId="urn:microsoft.com/office/officeart/2005/8/layout/process5"/>
    <dgm:cxn modelId="{BBEBC796-407B-4D58-8771-CB1A993D996F}" type="presParOf" srcId="{C834FC31-398E-4790-89F0-8FD1F736F80B}" destId="{AA169074-88B0-4882-97D8-0BAD9BE85ECA}" srcOrd="11" destOrd="0" presId="urn:microsoft.com/office/officeart/2005/8/layout/process5"/>
    <dgm:cxn modelId="{E44AC0DD-61AD-400E-9959-7C36E3C819EA}" type="presParOf" srcId="{AA169074-88B0-4882-97D8-0BAD9BE85ECA}" destId="{1C6BCFAF-140F-49B5-AF03-BF2109B9ADF8}" srcOrd="0" destOrd="0" presId="urn:microsoft.com/office/officeart/2005/8/layout/process5"/>
    <dgm:cxn modelId="{D5B810A5-F1DA-4317-B88E-591E9D1D5C23}" type="presParOf" srcId="{C834FC31-398E-4790-89F0-8FD1F736F80B}" destId="{E0CCD24E-47F2-455E-9117-6BCC59BD5FA7}" srcOrd="12"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C510FDB-2339-4937-9B64-CE82BDCA15E7}" type="doc">
      <dgm:prSet loTypeId="urn:microsoft.com/office/officeart/2005/8/layout/process5" loCatId="process" qsTypeId="urn:microsoft.com/office/officeart/2005/8/quickstyle/simple1" qsCatId="simple" csTypeId="urn:microsoft.com/office/officeart/2005/8/colors/accent5_2" csCatId="accent5" phldr="1"/>
      <dgm:spPr/>
      <dgm:t>
        <a:bodyPr/>
        <a:lstStyle/>
        <a:p>
          <a:endParaRPr lang="en-US"/>
        </a:p>
      </dgm:t>
    </dgm:pt>
    <dgm:pt modelId="{6D6D1ABB-784E-428C-8CC7-0DD75FF1C82D}">
      <dgm:prSet phldrT="[Text]"/>
      <dgm:spPr/>
      <dgm:t>
        <a:bodyPr/>
        <a:lstStyle/>
        <a:p>
          <a:r>
            <a:rPr lang="en-US"/>
            <a:t>User 2 receives SMS message</a:t>
          </a:r>
        </a:p>
      </dgm:t>
    </dgm:pt>
    <dgm:pt modelId="{B36258B6-417A-4019-A305-357CA998A29F}" type="parTrans" cxnId="{5C1264E9-AE5C-4710-996F-6B8117D87CE9}">
      <dgm:prSet/>
      <dgm:spPr/>
      <dgm:t>
        <a:bodyPr/>
        <a:lstStyle/>
        <a:p>
          <a:endParaRPr lang="en-US"/>
        </a:p>
      </dgm:t>
    </dgm:pt>
    <dgm:pt modelId="{4D55AD7D-A7DA-4A43-A840-7027AE8642A3}" type="sibTrans" cxnId="{5C1264E9-AE5C-4710-996F-6B8117D87CE9}">
      <dgm:prSet/>
      <dgm:spPr/>
      <dgm:t>
        <a:bodyPr/>
        <a:lstStyle/>
        <a:p>
          <a:endParaRPr lang="en-US"/>
        </a:p>
      </dgm:t>
    </dgm:pt>
    <dgm:pt modelId="{82C78488-342C-4EFE-8F67-AF400379999F}">
      <dgm:prSet phldrT="[Text]"/>
      <dgm:spPr/>
      <dgm:t>
        <a:bodyPr/>
        <a:lstStyle/>
        <a:p>
          <a:r>
            <a:rPr lang="en-US"/>
            <a:t>User 2 signs in with GitHub or LinkedIn account</a:t>
          </a:r>
        </a:p>
      </dgm:t>
    </dgm:pt>
    <dgm:pt modelId="{737601D6-D8E6-43B9-90BB-FE3245CD9B63}" type="parTrans" cxnId="{E4F95401-3BD4-45B2-82C3-D7C22B2BE533}">
      <dgm:prSet/>
      <dgm:spPr/>
      <dgm:t>
        <a:bodyPr/>
        <a:lstStyle/>
        <a:p>
          <a:endParaRPr lang="en-US"/>
        </a:p>
      </dgm:t>
    </dgm:pt>
    <dgm:pt modelId="{C316EFAF-53C2-41DB-8FC8-7B1BC6D1E9E3}" type="sibTrans" cxnId="{E4F95401-3BD4-45B2-82C3-D7C22B2BE533}">
      <dgm:prSet/>
      <dgm:spPr/>
      <dgm:t>
        <a:bodyPr/>
        <a:lstStyle/>
        <a:p>
          <a:endParaRPr lang="en-US"/>
        </a:p>
      </dgm:t>
    </dgm:pt>
    <dgm:pt modelId="{005CB16C-D1AE-4AEB-984C-DA7A58DB5F1D}">
      <dgm:prSet phldrT="[Text]"/>
      <dgm:spPr/>
      <dgm:t>
        <a:bodyPr/>
        <a:lstStyle/>
        <a:p>
          <a:r>
            <a:rPr lang="en-US"/>
            <a:t>User 2 views chat message from user 1</a:t>
          </a:r>
        </a:p>
      </dgm:t>
    </dgm:pt>
    <dgm:pt modelId="{458A20B7-FDD4-44F8-8F7C-F185D90BF473}" type="parTrans" cxnId="{353347A1-A506-451E-981B-1586737F1DB3}">
      <dgm:prSet/>
      <dgm:spPr/>
      <dgm:t>
        <a:bodyPr/>
        <a:lstStyle/>
        <a:p>
          <a:endParaRPr lang="en-US"/>
        </a:p>
      </dgm:t>
    </dgm:pt>
    <dgm:pt modelId="{BB9D2F2F-095E-491F-A4E6-3257DB728A99}" type="sibTrans" cxnId="{353347A1-A506-451E-981B-1586737F1DB3}">
      <dgm:prSet/>
      <dgm:spPr/>
      <dgm:t>
        <a:bodyPr/>
        <a:lstStyle/>
        <a:p>
          <a:endParaRPr lang="en-US"/>
        </a:p>
      </dgm:t>
    </dgm:pt>
    <dgm:pt modelId="{7FA86C13-6081-4AE7-83FE-A99BD28A8A96}">
      <dgm:prSet phldrT="[Text]"/>
      <dgm:spPr/>
      <dgm:t>
        <a:bodyPr/>
        <a:lstStyle/>
        <a:p>
          <a:r>
            <a:rPr lang="en-US"/>
            <a:t>User 2 views user 1's profile</a:t>
          </a:r>
        </a:p>
      </dgm:t>
    </dgm:pt>
    <dgm:pt modelId="{2B69F758-F2B3-47E5-9016-1029525C016A}" type="parTrans" cxnId="{3D5C5A0F-22FB-4C1B-804D-A7D576A77774}">
      <dgm:prSet/>
      <dgm:spPr/>
      <dgm:t>
        <a:bodyPr/>
        <a:lstStyle/>
        <a:p>
          <a:endParaRPr lang="en-US"/>
        </a:p>
      </dgm:t>
    </dgm:pt>
    <dgm:pt modelId="{48EE3840-CDDD-42FE-8616-4BF26210E996}" type="sibTrans" cxnId="{3D5C5A0F-22FB-4C1B-804D-A7D576A77774}">
      <dgm:prSet/>
      <dgm:spPr/>
      <dgm:t>
        <a:bodyPr/>
        <a:lstStyle/>
        <a:p>
          <a:endParaRPr lang="en-US"/>
        </a:p>
      </dgm:t>
    </dgm:pt>
    <dgm:pt modelId="{D6B86D34-DFEF-4018-881D-1A022F983375}">
      <dgm:prSet phldrT="[Text]"/>
      <dgm:spPr/>
      <dgm:t>
        <a:bodyPr/>
        <a:lstStyle/>
        <a:p>
          <a:r>
            <a:rPr lang="en-US"/>
            <a:t>User 2 responds to user 1‘s chat message</a:t>
          </a:r>
        </a:p>
      </dgm:t>
    </dgm:pt>
    <dgm:pt modelId="{9B3FB2C6-3F1B-4CF1-8F9F-7F07C5BE100C}" type="parTrans" cxnId="{1BFD3D97-F014-4A74-AF2D-C79ACCBE53F6}">
      <dgm:prSet/>
      <dgm:spPr/>
      <dgm:t>
        <a:bodyPr/>
        <a:lstStyle/>
        <a:p>
          <a:endParaRPr lang="en-US"/>
        </a:p>
      </dgm:t>
    </dgm:pt>
    <dgm:pt modelId="{3CDBBA4B-B1C6-4149-8C6C-9684C055FECB}" type="sibTrans" cxnId="{1BFD3D97-F014-4A74-AF2D-C79ACCBE53F6}">
      <dgm:prSet/>
      <dgm:spPr/>
      <dgm:t>
        <a:bodyPr/>
        <a:lstStyle/>
        <a:p>
          <a:endParaRPr lang="en-US"/>
        </a:p>
      </dgm:t>
    </dgm:pt>
    <dgm:pt modelId="{C834FC31-398E-4790-89F0-8FD1F736F80B}" type="pres">
      <dgm:prSet presAssocID="{2C510FDB-2339-4937-9B64-CE82BDCA15E7}" presName="diagram" presStyleCnt="0">
        <dgm:presLayoutVars>
          <dgm:dir/>
          <dgm:resizeHandles val="exact"/>
        </dgm:presLayoutVars>
      </dgm:prSet>
      <dgm:spPr/>
    </dgm:pt>
    <dgm:pt modelId="{0AB35FF6-A719-4B92-B986-2E5C4B22676F}" type="pres">
      <dgm:prSet presAssocID="{6D6D1ABB-784E-428C-8CC7-0DD75FF1C82D}" presName="node" presStyleLbl="node1" presStyleIdx="0" presStyleCnt="5">
        <dgm:presLayoutVars>
          <dgm:bulletEnabled val="1"/>
        </dgm:presLayoutVars>
      </dgm:prSet>
      <dgm:spPr/>
    </dgm:pt>
    <dgm:pt modelId="{CD110E38-3C00-441E-B655-899A724A6422}" type="pres">
      <dgm:prSet presAssocID="{4D55AD7D-A7DA-4A43-A840-7027AE8642A3}" presName="sibTrans" presStyleLbl="sibTrans2D1" presStyleIdx="0" presStyleCnt="4"/>
      <dgm:spPr/>
    </dgm:pt>
    <dgm:pt modelId="{FAE17923-43E3-42D0-A85A-1BD4B9056FFC}" type="pres">
      <dgm:prSet presAssocID="{4D55AD7D-A7DA-4A43-A840-7027AE8642A3}" presName="connectorText" presStyleLbl="sibTrans2D1" presStyleIdx="0" presStyleCnt="4"/>
      <dgm:spPr/>
    </dgm:pt>
    <dgm:pt modelId="{B69B93F2-5C60-45C4-AFFB-DB8C627DE96A}" type="pres">
      <dgm:prSet presAssocID="{82C78488-342C-4EFE-8F67-AF400379999F}" presName="node" presStyleLbl="node1" presStyleIdx="1" presStyleCnt="5">
        <dgm:presLayoutVars>
          <dgm:bulletEnabled val="1"/>
        </dgm:presLayoutVars>
      </dgm:prSet>
      <dgm:spPr/>
    </dgm:pt>
    <dgm:pt modelId="{F3ECB9A8-F5F7-4236-80BE-7B8ABDC092FC}" type="pres">
      <dgm:prSet presAssocID="{C316EFAF-53C2-41DB-8FC8-7B1BC6D1E9E3}" presName="sibTrans" presStyleLbl="sibTrans2D1" presStyleIdx="1" presStyleCnt="4"/>
      <dgm:spPr/>
    </dgm:pt>
    <dgm:pt modelId="{0142D27D-3FE7-439E-85EF-8CBABFAD5722}" type="pres">
      <dgm:prSet presAssocID="{C316EFAF-53C2-41DB-8FC8-7B1BC6D1E9E3}" presName="connectorText" presStyleLbl="sibTrans2D1" presStyleIdx="1" presStyleCnt="4"/>
      <dgm:spPr/>
    </dgm:pt>
    <dgm:pt modelId="{1B2FD6B4-9DB1-4125-8B09-4BFE3C281BA6}" type="pres">
      <dgm:prSet presAssocID="{005CB16C-D1AE-4AEB-984C-DA7A58DB5F1D}" presName="node" presStyleLbl="node1" presStyleIdx="2" presStyleCnt="5">
        <dgm:presLayoutVars>
          <dgm:bulletEnabled val="1"/>
        </dgm:presLayoutVars>
      </dgm:prSet>
      <dgm:spPr/>
    </dgm:pt>
    <dgm:pt modelId="{8A6DC60B-6169-433F-9ED7-08605CB25699}" type="pres">
      <dgm:prSet presAssocID="{BB9D2F2F-095E-491F-A4E6-3257DB728A99}" presName="sibTrans" presStyleLbl="sibTrans2D1" presStyleIdx="2" presStyleCnt="4"/>
      <dgm:spPr/>
    </dgm:pt>
    <dgm:pt modelId="{25C219CB-A9D3-4D32-AA43-5B1ABDB898CE}" type="pres">
      <dgm:prSet presAssocID="{BB9D2F2F-095E-491F-A4E6-3257DB728A99}" presName="connectorText" presStyleLbl="sibTrans2D1" presStyleIdx="2" presStyleCnt="4"/>
      <dgm:spPr/>
    </dgm:pt>
    <dgm:pt modelId="{D4429EB1-634E-49FC-8D55-5A411B1E69F6}" type="pres">
      <dgm:prSet presAssocID="{7FA86C13-6081-4AE7-83FE-A99BD28A8A96}" presName="node" presStyleLbl="node1" presStyleIdx="3" presStyleCnt="5">
        <dgm:presLayoutVars>
          <dgm:bulletEnabled val="1"/>
        </dgm:presLayoutVars>
      </dgm:prSet>
      <dgm:spPr/>
    </dgm:pt>
    <dgm:pt modelId="{FA67D21D-7722-431C-B299-92F237AAF944}" type="pres">
      <dgm:prSet presAssocID="{48EE3840-CDDD-42FE-8616-4BF26210E996}" presName="sibTrans" presStyleLbl="sibTrans2D1" presStyleIdx="3" presStyleCnt="4"/>
      <dgm:spPr/>
    </dgm:pt>
    <dgm:pt modelId="{D830E9C1-09BA-4469-8357-8BE5119D18C7}" type="pres">
      <dgm:prSet presAssocID="{48EE3840-CDDD-42FE-8616-4BF26210E996}" presName="connectorText" presStyleLbl="sibTrans2D1" presStyleIdx="3" presStyleCnt="4"/>
      <dgm:spPr/>
    </dgm:pt>
    <dgm:pt modelId="{5C641B81-5A8A-4C7B-843E-B2EC88F1B07A}" type="pres">
      <dgm:prSet presAssocID="{D6B86D34-DFEF-4018-881D-1A022F983375}" presName="node" presStyleLbl="node1" presStyleIdx="4" presStyleCnt="5">
        <dgm:presLayoutVars>
          <dgm:bulletEnabled val="1"/>
        </dgm:presLayoutVars>
      </dgm:prSet>
      <dgm:spPr/>
    </dgm:pt>
  </dgm:ptLst>
  <dgm:cxnLst>
    <dgm:cxn modelId="{E4F95401-3BD4-45B2-82C3-D7C22B2BE533}" srcId="{2C510FDB-2339-4937-9B64-CE82BDCA15E7}" destId="{82C78488-342C-4EFE-8F67-AF400379999F}" srcOrd="1" destOrd="0" parTransId="{737601D6-D8E6-43B9-90BB-FE3245CD9B63}" sibTransId="{C316EFAF-53C2-41DB-8FC8-7B1BC6D1E9E3}"/>
    <dgm:cxn modelId="{203ADE05-7EEE-47A2-986B-615440D7D131}" type="presOf" srcId="{82C78488-342C-4EFE-8F67-AF400379999F}" destId="{B69B93F2-5C60-45C4-AFFB-DB8C627DE96A}" srcOrd="0" destOrd="0" presId="urn:microsoft.com/office/officeart/2005/8/layout/process5"/>
    <dgm:cxn modelId="{3D5C5A0F-22FB-4C1B-804D-A7D576A77774}" srcId="{2C510FDB-2339-4937-9B64-CE82BDCA15E7}" destId="{7FA86C13-6081-4AE7-83FE-A99BD28A8A96}" srcOrd="3" destOrd="0" parTransId="{2B69F758-F2B3-47E5-9016-1029525C016A}" sibTransId="{48EE3840-CDDD-42FE-8616-4BF26210E996}"/>
    <dgm:cxn modelId="{07308844-0C23-400A-8016-D56388D27604}" type="presOf" srcId="{6D6D1ABB-784E-428C-8CC7-0DD75FF1C82D}" destId="{0AB35FF6-A719-4B92-B986-2E5C4B22676F}" srcOrd="0" destOrd="0" presId="urn:microsoft.com/office/officeart/2005/8/layout/process5"/>
    <dgm:cxn modelId="{51BE4145-976C-4F4E-A121-E0F350B6953A}" type="presOf" srcId="{C316EFAF-53C2-41DB-8FC8-7B1BC6D1E9E3}" destId="{0142D27D-3FE7-439E-85EF-8CBABFAD5722}" srcOrd="1" destOrd="0" presId="urn:microsoft.com/office/officeart/2005/8/layout/process5"/>
    <dgm:cxn modelId="{9DAD564B-EDDA-43E0-992E-8D9A768D86E2}" type="presOf" srcId="{BB9D2F2F-095E-491F-A4E6-3257DB728A99}" destId="{8A6DC60B-6169-433F-9ED7-08605CB25699}" srcOrd="0" destOrd="0" presId="urn:microsoft.com/office/officeart/2005/8/layout/process5"/>
    <dgm:cxn modelId="{EC688874-475B-47F2-B230-A06EA882CBDF}" type="presOf" srcId="{2C510FDB-2339-4937-9B64-CE82BDCA15E7}" destId="{C834FC31-398E-4790-89F0-8FD1F736F80B}" srcOrd="0" destOrd="0" presId="urn:microsoft.com/office/officeart/2005/8/layout/process5"/>
    <dgm:cxn modelId="{9BC96459-CEF5-482A-8EBB-5FD0006AD34B}" type="presOf" srcId="{D6B86D34-DFEF-4018-881D-1A022F983375}" destId="{5C641B81-5A8A-4C7B-843E-B2EC88F1B07A}" srcOrd="0" destOrd="0" presId="urn:microsoft.com/office/officeart/2005/8/layout/process5"/>
    <dgm:cxn modelId="{1BFD3D97-F014-4A74-AF2D-C79ACCBE53F6}" srcId="{2C510FDB-2339-4937-9B64-CE82BDCA15E7}" destId="{D6B86D34-DFEF-4018-881D-1A022F983375}" srcOrd="4" destOrd="0" parTransId="{9B3FB2C6-3F1B-4CF1-8F9F-7F07C5BE100C}" sibTransId="{3CDBBA4B-B1C6-4149-8C6C-9684C055FECB}"/>
    <dgm:cxn modelId="{09954D98-071C-427A-92E6-E1AFA00F9CA4}" type="presOf" srcId="{48EE3840-CDDD-42FE-8616-4BF26210E996}" destId="{D830E9C1-09BA-4469-8357-8BE5119D18C7}" srcOrd="1" destOrd="0" presId="urn:microsoft.com/office/officeart/2005/8/layout/process5"/>
    <dgm:cxn modelId="{353347A1-A506-451E-981B-1586737F1DB3}" srcId="{2C510FDB-2339-4937-9B64-CE82BDCA15E7}" destId="{005CB16C-D1AE-4AEB-984C-DA7A58DB5F1D}" srcOrd="2" destOrd="0" parTransId="{458A20B7-FDD4-44F8-8F7C-F185D90BF473}" sibTransId="{BB9D2F2F-095E-491F-A4E6-3257DB728A99}"/>
    <dgm:cxn modelId="{965D5BB4-F0F1-4E94-B576-E414D7111F34}" type="presOf" srcId="{005CB16C-D1AE-4AEB-984C-DA7A58DB5F1D}" destId="{1B2FD6B4-9DB1-4125-8B09-4BFE3C281BA6}" srcOrd="0" destOrd="0" presId="urn:microsoft.com/office/officeart/2005/8/layout/process5"/>
    <dgm:cxn modelId="{BDD33FC4-8C88-44F9-899A-3CE611C78120}" type="presOf" srcId="{48EE3840-CDDD-42FE-8616-4BF26210E996}" destId="{FA67D21D-7722-431C-B299-92F237AAF944}" srcOrd="0" destOrd="0" presId="urn:microsoft.com/office/officeart/2005/8/layout/process5"/>
    <dgm:cxn modelId="{ED8F6DCE-CC0E-4297-AD1E-BD159BD41EA1}" type="presOf" srcId="{4D55AD7D-A7DA-4A43-A840-7027AE8642A3}" destId="{FAE17923-43E3-42D0-A85A-1BD4B9056FFC}" srcOrd="1" destOrd="0" presId="urn:microsoft.com/office/officeart/2005/8/layout/process5"/>
    <dgm:cxn modelId="{5817B4D0-BD45-4622-82F4-5DD82E54114B}" type="presOf" srcId="{BB9D2F2F-095E-491F-A4E6-3257DB728A99}" destId="{25C219CB-A9D3-4D32-AA43-5B1ABDB898CE}" srcOrd="1" destOrd="0" presId="urn:microsoft.com/office/officeart/2005/8/layout/process5"/>
    <dgm:cxn modelId="{FC7C9AD8-8970-4517-B1F8-0851491948CE}" type="presOf" srcId="{C316EFAF-53C2-41DB-8FC8-7B1BC6D1E9E3}" destId="{F3ECB9A8-F5F7-4236-80BE-7B8ABDC092FC}" srcOrd="0" destOrd="0" presId="urn:microsoft.com/office/officeart/2005/8/layout/process5"/>
    <dgm:cxn modelId="{F90F30E2-FEA9-4CAC-B3EE-5C8A2A9386C8}" type="presOf" srcId="{7FA86C13-6081-4AE7-83FE-A99BD28A8A96}" destId="{D4429EB1-634E-49FC-8D55-5A411B1E69F6}" srcOrd="0" destOrd="0" presId="urn:microsoft.com/office/officeart/2005/8/layout/process5"/>
    <dgm:cxn modelId="{5C1264E9-AE5C-4710-996F-6B8117D87CE9}" srcId="{2C510FDB-2339-4937-9B64-CE82BDCA15E7}" destId="{6D6D1ABB-784E-428C-8CC7-0DD75FF1C82D}" srcOrd="0" destOrd="0" parTransId="{B36258B6-417A-4019-A305-357CA998A29F}" sibTransId="{4D55AD7D-A7DA-4A43-A840-7027AE8642A3}"/>
    <dgm:cxn modelId="{DBB4A1F7-F720-4FCC-8643-812F6AA08083}" type="presOf" srcId="{4D55AD7D-A7DA-4A43-A840-7027AE8642A3}" destId="{CD110E38-3C00-441E-B655-899A724A6422}" srcOrd="0" destOrd="0" presId="urn:microsoft.com/office/officeart/2005/8/layout/process5"/>
    <dgm:cxn modelId="{14642BFB-16FC-4B6A-8055-492256E7BFF3}" type="presParOf" srcId="{C834FC31-398E-4790-89F0-8FD1F736F80B}" destId="{0AB35FF6-A719-4B92-B986-2E5C4B22676F}" srcOrd="0" destOrd="0" presId="urn:microsoft.com/office/officeart/2005/8/layout/process5"/>
    <dgm:cxn modelId="{9FE09FFF-3EDF-43AC-A94A-B89BAD5393CC}" type="presParOf" srcId="{C834FC31-398E-4790-89F0-8FD1F736F80B}" destId="{CD110E38-3C00-441E-B655-899A724A6422}" srcOrd="1" destOrd="0" presId="urn:microsoft.com/office/officeart/2005/8/layout/process5"/>
    <dgm:cxn modelId="{C167B749-26A9-4E09-B050-E6EFDC104E9C}" type="presParOf" srcId="{CD110E38-3C00-441E-B655-899A724A6422}" destId="{FAE17923-43E3-42D0-A85A-1BD4B9056FFC}" srcOrd="0" destOrd="0" presId="urn:microsoft.com/office/officeart/2005/8/layout/process5"/>
    <dgm:cxn modelId="{706F28C9-B937-45C9-B878-66C68CCF00F1}" type="presParOf" srcId="{C834FC31-398E-4790-89F0-8FD1F736F80B}" destId="{B69B93F2-5C60-45C4-AFFB-DB8C627DE96A}" srcOrd="2" destOrd="0" presId="urn:microsoft.com/office/officeart/2005/8/layout/process5"/>
    <dgm:cxn modelId="{2603C145-41EB-407C-8F41-B9ED27BBDA35}" type="presParOf" srcId="{C834FC31-398E-4790-89F0-8FD1F736F80B}" destId="{F3ECB9A8-F5F7-4236-80BE-7B8ABDC092FC}" srcOrd="3" destOrd="0" presId="urn:microsoft.com/office/officeart/2005/8/layout/process5"/>
    <dgm:cxn modelId="{7F398A62-C6EA-4098-B11F-B66CA41035F1}" type="presParOf" srcId="{F3ECB9A8-F5F7-4236-80BE-7B8ABDC092FC}" destId="{0142D27D-3FE7-439E-85EF-8CBABFAD5722}" srcOrd="0" destOrd="0" presId="urn:microsoft.com/office/officeart/2005/8/layout/process5"/>
    <dgm:cxn modelId="{2B03EAC6-0601-4654-AE21-49DC2388182E}" type="presParOf" srcId="{C834FC31-398E-4790-89F0-8FD1F736F80B}" destId="{1B2FD6B4-9DB1-4125-8B09-4BFE3C281BA6}" srcOrd="4" destOrd="0" presId="urn:microsoft.com/office/officeart/2005/8/layout/process5"/>
    <dgm:cxn modelId="{CDAECA2F-AE0C-47B6-83A8-831509822C52}" type="presParOf" srcId="{C834FC31-398E-4790-89F0-8FD1F736F80B}" destId="{8A6DC60B-6169-433F-9ED7-08605CB25699}" srcOrd="5" destOrd="0" presId="urn:microsoft.com/office/officeart/2005/8/layout/process5"/>
    <dgm:cxn modelId="{987D7211-58D7-4261-A94D-0F8DAE953230}" type="presParOf" srcId="{8A6DC60B-6169-433F-9ED7-08605CB25699}" destId="{25C219CB-A9D3-4D32-AA43-5B1ABDB898CE}" srcOrd="0" destOrd="0" presId="urn:microsoft.com/office/officeart/2005/8/layout/process5"/>
    <dgm:cxn modelId="{EB9BFF1C-A777-43D0-95E8-DC5176BC0AE5}" type="presParOf" srcId="{C834FC31-398E-4790-89F0-8FD1F736F80B}" destId="{D4429EB1-634E-49FC-8D55-5A411B1E69F6}" srcOrd="6" destOrd="0" presId="urn:microsoft.com/office/officeart/2005/8/layout/process5"/>
    <dgm:cxn modelId="{230A55C2-0777-42AD-8386-85542B5C4BE8}" type="presParOf" srcId="{C834FC31-398E-4790-89F0-8FD1F736F80B}" destId="{FA67D21D-7722-431C-B299-92F237AAF944}" srcOrd="7" destOrd="0" presId="urn:microsoft.com/office/officeart/2005/8/layout/process5"/>
    <dgm:cxn modelId="{84530DE8-93D5-4A1E-AB2B-1D9F1F5EE3A6}" type="presParOf" srcId="{FA67D21D-7722-431C-B299-92F237AAF944}" destId="{D830E9C1-09BA-4469-8357-8BE5119D18C7}" srcOrd="0" destOrd="0" presId="urn:microsoft.com/office/officeart/2005/8/layout/process5"/>
    <dgm:cxn modelId="{0C50C61C-3A70-4E3C-8BA1-F2F61629E5B8}" type="presParOf" srcId="{C834FC31-398E-4790-89F0-8FD1F736F80B}" destId="{5C641B81-5A8A-4C7B-843E-B2EC88F1B07A}" srcOrd="8"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510FDB-2339-4937-9B64-CE82BDCA15E7}" type="doc">
      <dgm:prSet loTypeId="urn:microsoft.com/office/officeart/2005/8/layout/process5" loCatId="process" qsTypeId="urn:microsoft.com/office/officeart/2005/8/quickstyle/simple1" qsCatId="simple" csTypeId="urn:microsoft.com/office/officeart/2005/8/colors/accent5_2" csCatId="accent5" phldr="1"/>
      <dgm:spPr/>
      <dgm:t>
        <a:bodyPr/>
        <a:lstStyle/>
        <a:p>
          <a:endParaRPr lang="en-US"/>
        </a:p>
      </dgm:t>
    </dgm:pt>
    <dgm:pt modelId="{6D6D1ABB-784E-428C-8CC7-0DD75FF1C82D}">
      <dgm:prSet phldrT="[Text]"/>
      <dgm:spPr/>
      <dgm:t>
        <a:bodyPr/>
        <a:lstStyle/>
        <a:p>
          <a:r>
            <a:rPr lang="en-US"/>
            <a:t>User 1 signs in with GitHub or LinkedIn account</a:t>
          </a:r>
        </a:p>
      </dgm:t>
    </dgm:pt>
    <dgm:pt modelId="{B36258B6-417A-4019-A305-357CA998A29F}" type="parTrans" cxnId="{5C1264E9-AE5C-4710-996F-6B8117D87CE9}">
      <dgm:prSet/>
      <dgm:spPr/>
      <dgm:t>
        <a:bodyPr/>
        <a:lstStyle/>
        <a:p>
          <a:endParaRPr lang="en-US"/>
        </a:p>
      </dgm:t>
    </dgm:pt>
    <dgm:pt modelId="{4D55AD7D-A7DA-4A43-A840-7027AE8642A3}" type="sibTrans" cxnId="{5C1264E9-AE5C-4710-996F-6B8117D87CE9}">
      <dgm:prSet/>
      <dgm:spPr/>
      <dgm:t>
        <a:bodyPr/>
        <a:lstStyle/>
        <a:p>
          <a:endParaRPr lang="en-US"/>
        </a:p>
      </dgm:t>
    </dgm:pt>
    <dgm:pt modelId="{82C78488-342C-4EFE-8F67-AF400379999F}">
      <dgm:prSet phldrT="[Text]"/>
      <dgm:spPr/>
      <dgm:t>
        <a:bodyPr/>
        <a:lstStyle/>
        <a:p>
          <a:r>
            <a:rPr lang="en-US"/>
            <a:t>User 1 views chat message from user 2</a:t>
          </a:r>
        </a:p>
      </dgm:t>
    </dgm:pt>
    <dgm:pt modelId="{737601D6-D8E6-43B9-90BB-FE3245CD9B63}" type="parTrans" cxnId="{E4F95401-3BD4-45B2-82C3-D7C22B2BE533}">
      <dgm:prSet/>
      <dgm:spPr/>
      <dgm:t>
        <a:bodyPr/>
        <a:lstStyle/>
        <a:p>
          <a:endParaRPr lang="en-US"/>
        </a:p>
      </dgm:t>
    </dgm:pt>
    <dgm:pt modelId="{C316EFAF-53C2-41DB-8FC8-7B1BC6D1E9E3}" type="sibTrans" cxnId="{E4F95401-3BD4-45B2-82C3-D7C22B2BE533}">
      <dgm:prSet/>
      <dgm:spPr/>
      <dgm:t>
        <a:bodyPr/>
        <a:lstStyle/>
        <a:p>
          <a:endParaRPr lang="en-US"/>
        </a:p>
      </dgm:t>
    </dgm:pt>
    <dgm:pt modelId="{005CB16C-D1AE-4AEB-984C-DA7A58DB5F1D}">
      <dgm:prSet phldrT="[Text]"/>
      <dgm:spPr/>
      <dgm:t>
        <a:bodyPr/>
        <a:lstStyle/>
        <a:p>
          <a:r>
            <a:rPr lang="en-US"/>
            <a:t>User 1 responds to user 2‘s chat message</a:t>
          </a:r>
        </a:p>
      </dgm:t>
    </dgm:pt>
    <dgm:pt modelId="{458A20B7-FDD4-44F8-8F7C-F185D90BF473}" type="parTrans" cxnId="{353347A1-A506-451E-981B-1586737F1DB3}">
      <dgm:prSet/>
      <dgm:spPr/>
      <dgm:t>
        <a:bodyPr/>
        <a:lstStyle/>
        <a:p>
          <a:endParaRPr lang="en-US"/>
        </a:p>
      </dgm:t>
    </dgm:pt>
    <dgm:pt modelId="{BB9D2F2F-095E-491F-A4E6-3257DB728A99}" type="sibTrans" cxnId="{353347A1-A506-451E-981B-1586737F1DB3}">
      <dgm:prSet/>
      <dgm:spPr/>
      <dgm:t>
        <a:bodyPr/>
        <a:lstStyle/>
        <a:p>
          <a:endParaRPr lang="en-US"/>
        </a:p>
      </dgm:t>
    </dgm:pt>
    <dgm:pt modelId="{7FA86C13-6081-4AE7-83FE-A99BD28A8A96}">
      <dgm:prSet phldrT="[Text]"/>
      <dgm:spPr/>
      <dgm:t>
        <a:bodyPr/>
        <a:lstStyle/>
        <a:p>
          <a:r>
            <a:rPr lang="en-US"/>
            <a:t>User 1 makes user 2 a friend</a:t>
          </a:r>
        </a:p>
      </dgm:t>
    </dgm:pt>
    <dgm:pt modelId="{2B69F758-F2B3-47E5-9016-1029525C016A}" type="parTrans" cxnId="{3D5C5A0F-22FB-4C1B-804D-A7D576A77774}">
      <dgm:prSet/>
      <dgm:spPr/>
      <dgm:t>
        <a:bodyPr/>
        <a:lstStyle/>
        <a:p>
          <a:endParaRPr lang="en-US"/>
        </a:p>
      </dgm:t>
    </dgm:pt>
    <dgm:pt modelId="{48EE3840-CDDD-42FE-8616-4BF26210E996}" type="sibTrans" cxnId="{3D5C5A0F-22FB-4C1B-804D-A7D576A77774}">
      <dgm:prSet/>
      <dgm:spPr/>
      <dgm:t>
        <a:bodyPr/>
        <a:lstStyle/>
        <a:p>
          <a:endParaRPr lang="en-US"/>
        </a:p>
      </dgm:t>
    </dgm:pt>
    <dgm:pt modelId="{C834FC31-398E-4790-89F0-8FD1F736F80B}" type="pres">
      <dgm:prSet presAssocID="{2C510FDB-2339-4937-9B64-CE82BDCA15E7}" presName="diagram" presStyleCnt="0">
        <dgm:presLayoutVars>
          <dgm:dir/>
          <dgm:resizeHandles val="exact"/>
        </dgm:presLayoutVars>
      </dgm:prSet>
      <dgm:spPr/>
    </dgm:pt>
    <dgm:pt modelId="{0AB35FF6-A719-4B92-B986-2E5C4B22676F}" type="pres">
      <dgm:prSet presAssocID="{6D6D1ABB-784E-428C-8CC7-0DD75FF1C82D}" presName="node" presStyleLbl="node1" presStyleIdx="0" presStyleCnt="4">
        <dgm:presLayoutVars>
          <dgm:bulletEnabled val="1"/>
        </dgm:presLayoutVars>
      </dgm:prSet>
      <dgm:spPr/>
    </dgm:pt>
    <dgm:pt modelId="{CD110E38-3C00-441E-B655-899A724A6422}" type="pres">
      <dgm:prSet presAssocID="{4D55AD7D-A7DA-4A43-A840-7027AE8642A3}" presName="sibTrans" presStyleLbl="sibTrans2D1" presStyleIdx="0" presStyleCnt="3"/>
      <dgm:spPr/>
    </dgm:pt>
    <dgm:pt modelId="{FAE17923-43E3-42D0-A85A-1BD4B9056FFC}" type="pres">
      <dgm:prSet presAssocID="{4D55AD7D-A7DA-4A43-A840-7027AE8642A3}" presName="connectorText" presStyleLbl="sibTrans2D1" presStyleIdx="0" presStyleCnt="3"/>
      <dgm:spPr/>
    </dgm:pt>
    <dgm:pt modelId="{B69B93F2-5C60-45C4-AFFB-DB8C627DE96A}" type="pres">
      <dgm:prSet presAssocID="{82C78488-342C-4EFE-8F67-AF400379999F}" presName="node" presStyleLbl="node1" presStyleIdx="1" presStyleCnt="4">
        <dgm:presLayoutVars>
          <dgm:bulletEnabled val="1"/>
        </dgm:presLayoutVars>
      </dgm:prSet>
      <dgm:spPr/>
    </dgm:pt>
    <dgm:pt modelId="{F3ECB9A8-F5F7-4236-80BE-7B8ABDC092FC}" type="pres">
      <dgm:prSet presAssocID="{C316EFAF-53C2-41DB-8FC8-7B1BC6D1E9E3}" presName="sibTrans" presStyleLbl="sibTrans2D1" presStyleIdx="1" presStyleCnt="3"/>
      <dgm:spPr/>
    </dgm:pt>
    <dgm:pt modelId="{0142D27D-3FE7-439E-85EF-8CBABFAD5722}" type="pres">
      <dgm:prSet presAssocID="{C316EFAF-53C2-41DB-8FC8-7B1BC6D1E9E3}" presName="connectorText" presStyleLbl="sibTrans2D1" presStyleIdx="1" presStyleCnt="3"/>
      <dgm:spPr/>
    </dgm:pt>
    <dgm:pt modelId="{1B2FD6B4-9DB1-4125-8B09-4BFE3C281BA6}" type="pres">
      <dgm:prSet presAssocID="{005CB16C-D1AE-4AEB-984C-DA7A58DB5F1D}" presName="node" presStyleLbl="node1" presStyleIdx="2" presStyleCnt="4">
        <dgm:presLayoutVars>
          <dgm:bulletEnabled val="1"/>
        </dgm:presLayoutVars>
      </dgm:prSet>
      <dgm:spPr/>
    </dgm:pt>
    <dgm:pt modelId="{8A6DC60B-6169-433F-9ED7-08605CB25699}" type="pres">
      <dgm:prSet presAssocID="{BB9D2F2F-095E-491F-A4E6-3257DB728A99}" presName="sibTrans" presStyleLbl="sibTrans2D1" presStyleIdx="2" presStyleCnt="3"/>
      <dgm:spPr/>
    </dgm:pt>
    <dgm:pt modelId="{25C219CB-A9D3-4D32-AA43-5B1ABDB898CE}" type="pres">
      <dgm:prSet presAssocID="{BB9D2F2F-095E-491F-A4E6-3257DB728A99}" presName="connectorText" presStyleLbl="sibTrans2D1" presStyleIdx="2" presStyleCnt="3"/>
      <dgm:spPr/>
    </dgm:pt>
    <dgm:pt modelId="{D4429EB1-634E-49FC-8D55-5A411B1E69F6}" type="pres">
      <dgm:prSet presAssocID="{7FA86C13-6081-4AE7-83FE-A99BD28A8A96}" presName="node" presStyleLbl="node1" presStyleIdx="3" presStyleCnt="4">
        <dgm:presLayoutVars>
          <dgm:bulletEnabled val="1"/>
        </dgm:presLayoutVars>
      </dgm:prSet>
      <dgm:spPr/>
    </dgm:pt>
  </dgm:ptLst>
  <dgm:cxnLst>
    <dgm:cxn modelId="{E4F95401-3BD4-45B2-82C3-D7C22B2BE533}" srcId="{2C510FDB-2339-4937-9B64-CE82BDCA15E7}" destId="{82C78488-342C-4EFE-8F67-AF400379999F}" srcOrd="1" destOrd="0" parTransId="{737601D6-D8E6-43B9-90BB-FE3245CD9B63}" sibTransId="{C316EFAF-53C2-41DB-8FC8-7B1BC6D1E9E3}"/>
    <dgm:cxn modelId="{203ADE05-7EEE-47A2-986B-615440D7D131}" type="presOf" srcId="{82C78488-342C-4EFE-8F67-AF400379999F}" destId="{B69B93F2-5C60-45C4-AFFB-DB8C627DE96A}" srcOrd="0" destOrd="0" presId="urn:microsoft.com/office/officeart/2005/8/layout/process5"/>
    <dgm:cxn modelId="{3D5C5A0F-22FB-4C1B-804D-A7D576A77774}" srcId="{2C510FDB-2339-4937-9B64-CE82BDCA15E7}" destId="{7FA86C13-6081-4AE7-83FE-A99BD28A8A96}" srcOrd="3" destOrd="0" parTransId="{2B69F758-F2B3-47E5-9016-1029525C016A}" sibTransId="{48EE3840-CDDD-42FE-8616-4BF26210E996}"/>
    <dgm:cxn modelId="{07308844-0C23-400A-8016-D56388D27604}" type="presOf" srcId="{6D6D1ABB-784E-428C-8CC7-0DD75FF1C82D}" destId="{0AB35FF6-A719-4B92-B986-2E5C4B22676F}" srcOrd="0" destOrd="0" presId="urn:microsoft.com/office/officeart/2005/8/layout/process5"/>
    <dgm:cxn modelId="{51BE4145-976C-4F4E-A121-E0F350B6953A}" type="presOf" srcId="{C316EFAF-53C2-41DB-8FC8-7B1BC6D1E9E3}" destId="{0142D27D-3FE7-439E-85EF-8CBABFAD5722}" srcOrd="1" destOrd="0" presId="urn:microsoft.com/office/officeart/2005/8/layout/process5"/>
    <dgm:cxn modelId="{9DAD564B-EDDA-43E0-992E-8D9A768D86E2}" type="presOf" srcId="{BB9D2F2F-095E-491F-A4E6-3257DB728A99}" destId="{8A6DC60B-6169-433F-9ED7-08605CB25699}" srcOrd="0" destOrd="0" presId="urn:microsoft.com/office/officeart/2005/8/layout/process5"/>
    <dgm:cxn modelId="{EC688874-475B-47F2-B230-A06EA882CBDF}" type="presOf" srcId="{2C510FDB-2339-4937-9B64-CE82BDCA15E7}" destId="{C834FC31-398E-4790-89F0-8FD1F736F80B}" srcOrd="0" destOrd="0" presId="urn:microsoft.com/office/officeart/2005/8/layout/process5"/>
    <dgm:cxn modelId="{353347A1-A506-451E-981B-1586737F1DB3}" srcId="{2C510FDB-2339-4937-9B64-CE82BDCA15E7}" destId="{005CB16C-D1AE-4AEB-984C-DA7A58DB5F1D}" srcOrd="2" destOrd="0" parTransId="{458A20B7-FDD4-44F8-8F7C-F185D90BF473}" sibTransId="{BB9D2F2F-095E-491F-A4E6-3257DB728A99}"/>
    <dgm:cxn modelId="{965D5BB4-F0F1-4E94-B576-E414D7111F34}" type="presOf" srcId="{005CB16C-D1AE-4AEB-984C-DA7A58DB5F1D}" destId="{1B2FD6B4-9DB1-4125-8B09-4BFE3C281BA6}" srcOrd="0" destOrd="0" presId="urn:microsoft.com/office/officeart/2005/8/layout/process5"/>
    <dgm:cxn modelId="{ED8F6DCE-CC0E-4297-AD1E-BD159BD41EA1}" type="presOf" srcId="{4D55AD7D-A7DA-4A43-A840-7027AE8642A3}" destId="{FAE17923-43E3-42D0-A85A-1BD4B9056FFC}" srcOrd="1" destOrd="0" presId="urn:microsoft.com/office/officeart/2005/8/layout/process5"/>
    <dgm:cxn modelId="{5817B4D0-BD45-4622-82F4-5DD82E54114B}" type="presOf" srcId="{BB9D2F2F-095E-491F-A4E6-3257DB728A99}" destId="{25C219CB-A9D3-4D32-AA43-5B1ABDB898CE}" srcOrd="1" destOrd="0" presId="urn:microsoft.com/office/officeart/2005/8/layout/process5"/>
    <dgm:cxn modelId="{FC7C9AD8-8970-4517-B1F8-0851491948CE}" type="presOf" srcId="{C316EFAF-53C2-41DB-8FC8-7B1BC6D1E9E3}" destId="{F3ECB9A8-F5F7-4236-80BE-7B8ABDC092FC}" srcOrd="0" destOrd="0" presId="urn:microsoft.com/office/officeart/2005/8/layout/process5"/>
    <dgm:cxn modelId="{F90F30E2-FEA9-4CAC-B3EE-5C8A2A9386C8}" type="presOf" srcId="{7FA86C13-6081-4AE7-83FE-A99BD28A8A96}" destId="{D4429EB1-634E-49FC-8D55-5A411B1E69F6}" srcOrd="0" destOrd="0" presId="urn:microsoft.com/office/officeart/2005/8/layout/process5"/>
    <dgm:cxn modelId="{5C1264E9-AE5C-4710-996F-6B8117D87CE9}" srcId="{2C510FDB-2339-4937-9B64-CE82BDCA15E7}" destId="{6D6D1ABB-784E-428C-8CC7-0DD75FF1C82D}" srcOrd="0" destOrd="0" parTransId="{B36258B6-417A-4019-A305-357CA998A29F}" sibTransId="{4D55AD7D-A7DA-4A43-A840-7027AE8642A3}"/>
    <dgm:cxn modelId="{DBB4A1F7-F720-4FCC-8643-812F6AA08083}" type="presOf" srcId="{4D55AD7D-A7DA-4A43-A840-7027AE8642A3}" destId="{CD110E38-3C00-441E-B655-899A724A6422}" srcOrd="0" destOrd="0" presId="urn:microsoft.com/office/officeart/2005/8/layout/process5"/>
    <dgm:cxn modelId="{14642BFB-16FC-4B6A-8055-492256E7BFF3}" type="presParOf" srcId="{C834FC31-398E-4790-89F0-8FD1F736F80B}" destId="{0AB35FF6-A719-4B92-B986-2E5C4B22676F}" srcOrd="0" destOrd="0" presId="urn:microsoft.com/office/officeart/2005/8/layout/process5"/>
    <dgm:cxn modelId="{9FE09FFF-3EDF-43AC-A94A-B89BAD5393CC}" type="presParOf" srcId="{C834FC31-398E-4790-89F0-8FD1F736F80B}" destId="{CD110E38-3C00-441E-B655-899A724A6422}" srcOrd="1" destOrd="0" presId="urn:microsoft.com/office/officeart/2005/8/layout/process5"/>
    <dgm:cxn modelId="{C167B749-26A9-4E09-B050-E6EFDC104E9C}" type="presParOf" srcId="{CD110E38-3C00-441E-B655-899A724A6422}" destId="{FAE17923-43E3-42D0-A85A-1BD4B9056FFC}" srcOrd="0" destOrd="0" presId="urn:microsoft.com/office/officeart/2005/8/layout/process5"/>
    <dgm:cxn modelId="{706F28C9-B937-45C9-B878-66C68CCF00F1}" type="presParOf" srcId="{C834FC31-398E-4790-89F0-8FD1F736F80B}" destId="{B69B93F2-5C60-45C4-AFFB-DB8C627DE96A}" srcOrd="2" destOrd="0" presId="urn:microsoft.com/office/officeart/2005/8/layout/process5"/>
    <dgm:cxn modelId="{2603C145-41EB-407C-8F41-B9ED27BBDA35}" type="presParOf" srcId="{C834FC31-398E-4790-89F0-8FD1F736F80B}" destId="{F3ECB9A8-F5F7-4236-80BE-7B8ABDC092FC}" srcOrd="3" destOrd="0" presId="urn:microsoft.com/office/officeart/2005/8/layout/process5"/>
    <dgm:cxn modelId="{7F398A62-C6EA-4098-B11F-B66CA41035F1}" type="presParOf" srcId="{F3ECB9A8-F5F7-4236-80BE-7B8ABDC092FC}" destId="{0142D27D-3FE7-439E-85EF-8CBABFAD5722}" srcOrd="0" destOrd="0" presId="urn:microsoft.com/office/officeart/2005/8/layout/process5"/>
    <dgm:cxn modelId="{2B03EAC6-0601-4654-AE21-49DC2388182E}" type="presParOf" srcId="{C834FC31-398E-4790-89F0-8FD1F736F80B}" destId="{1B2FD6B4-9DB1-4125-8B09-4BFE3C281BA6}" srcOrd="4" destOrd="0" presId="urn:microsoft.com/office/officeart/2005/8/layout/process5"/>
    <dgm:cxn modelId="{CDAECA2F-AE0C-47B6-83A8-831509822C52}" type="presParOf" srcId="{C834FC31-398E-4790-89F0-8FD1F736F80B}" destId="{8A6DC60B-6169-433F-9ED7-08605CB25699}" srcOrd="5" destOrd="0" presId="urn:microsoft.com/office/officeart/2005/8/layout/process5"/>
    <dgm:cxn modelId="{987D7211-58D7-4261-A94D-0F8DAE953230}" type="presParOf" srcId="{8A6DC60B-6169-433F-9ED7-08605CB25699}" destId="{25C219CB-A9D3-4D32-AA43-5B1ABDB898CE}" srcOrd="0" destOrd="0" presId="urn:microsoft.com/office/officeart/2005/8/layout/process5"/>
    <dgm:cxn modelId="{EB9BFF1C-A777-43D0-95E8-DC5176BC0AE5}" type="presParOf" srcId="{C834FC31-398E-4790-89F0-8FD1F736F80B}" destId="{D4429EB1-634E-49FC-8D55-5A411B1E69F6}" srcOrd="6"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C510FDB-2339-4937-9B64-CE82BDCA15E7}" type="doc">
      <dgm:prSet loTypeId="urn:microsoft.com/office/officeart/2005/8/layout/process5" loCatId="process" qsTypeId="urn:microsoft.com/office/officeart/2005/8/quickstyle/simple1" qsCatId="simple" csTypeId="urn:microsoft.com/office/officeart/2005/8/colors/accent5_2" csCatId="accent5" phldr="1"/>
      <dgm:spPr/>
      <dgm:t>
        <a:bodyPr/>
        <a:lstStyle/>
        <a:p>
          <a:endParaRPr lang="en-US"/>
        </a:p>
      </dgm:t>
    </dgm:pt>
    <dgm:pt modelId="{6D6D1ABB-784E-428C-8CC7-0DD75FF1C82D}">
      <dgm:prSet phldrT="[Text]"/>
      <dgm:spPr/>
      <dgm:t>
        <a:bodyPr/>
        <a:lstStyle/>
        <a:p>
          <a:r>
            <a:rPr lang="en-US"/>
            <a:t>Developer clones web app GitHub project repository</a:t>
          </a:r>
        </a:p>
      </dgm:t>
    </dgm:pt>
    <dgm:pt modelId="{B36258B6-417A-4019-A305-357CA998A29F}" type="parTrans" cxnId="{5C1264E9-AE5C-4710-996F-6B8117D87CE9}">
      <dgm:prSet/>
      <dgm:spPr/>
      <dgm:t>
        <a:bodyPr/>
        <a:lstStyle/>
        <a:p>
          <a:endParaRPr lang="en-US"/>
        </a:p>
      </dgm:t>
    </dgm:pt>
    <dgm:pt modelId="{4D55AD7D-A7DA-4A43-A840-7027AE8642A3}" type="sibTrans" cxnId="{5C1264E9-AE5C-4710-996F-6B8117D87CE9}">
      <dgm:prSet/>
      <dgm:spPr/>
      <dgm:t>
        <a:bodyPr/>
        <a:lstStyle/>
        <a:p>
          <a:endParaRPr lang="en-US"/>
        </a:p>
      </dgm:t>
    </dgm:pt>
    <dgm:pt modelId="{0FAD1DFA-118D-4515-8659-D49689014A35}">
      <dgm:prSet phldrT="[Text]"/>
      <dgm:spPr/>
      <dgm:t>
        <a:bodyPr/>
        <a:lstStyle/>
        <a:p>
          <a:r>
            <a:rPr lang="en-US"/>
            <a:t>Developer changes code (uncomments) in the web page to display banner ad on the home page and all other pages</a:t>
          </a:r>
        </a:p>
      </dgm:t>
    </dgm:pt>
    <dgm:pt modelId="{2324EB19-7006-4486-A34B-3758CADD2A8F}" type="parTrans" cxnId="{38BA22A0-20F7-414A-9192-2C68B0F4341C}">
      <dgm:prSet/>
      <dgm:spPr/>
      <dgm:t>
        <a:bodyPr/>
        <a:lstStyle/>
        <a:p>
          <a:endParaRPr lang="en-US"/>
        </a:p>
      </dgm:t>
    </dgm:pt>
    <dgm:pt modelId="{CC1221CE-4CEE-41BC-97DA-DA311C747CE8}" type="sibTrans" cxnId="{38BA22A0-20F7-414A-9192-2C68B0F4341C}">
      <dgm:prSet/>
      <dgm:spPr/>
      <dgm:t>
        <a:bodyPr/>
        <a:lstStyle/>
        <a:p>
          <a:endParaRPr lang="en-US"/>
        </a:p>
      </dgm:t>
    </dgm:pt>
    <dgm:pt modelId="{851F86A3-D0E9-4CCB-BFD6-27024452F18C}">
      <dgm:prSet phldrT="[Text]"/>
      <dgm:spPr/>
      <dgm:t>
        <a:bodyPr/>
        <a:lstStyle/>
        <a:p>
          <a:r>
            <a:rPr lang="en-US"/>
            <a:t>Developer pushes changes to web app GitHub repository</a:t>
          </a:r>
        </a:p>
      </dgm:t>
    </dgm:pt>
    <dgm:pt modelId="{ABE410B3-BCDE-45B4-A12C-3E029855A4A7}" type="parTrans" cxnId="{D7A635D2-49C8-49AB-92E7-5A2D4C597820}">
      <dgm:prSet/>
      <dgm:spPr/>
      <dgm:t>
        <a:bodyPr/>
        <a:lstStyle/>
        <a:p>
          <a:endParaRPr lang="en-US"/>
        </a:p>
      </dgm:t>
    </dgm:pt>
    <dgm:pt modelId="{917F1DF6-2794-4169-BF3F-C23707838D7E}" type="sibTrans" cxnId="{D7A635D2-49C8-49AB-92E7-5A2D4C597820}">
      <dgm:prSet/>
      <dgm:spPr/>
      <dgm:t>
        <a:bodyPr/>
        <a:lstStyle/>
        <a:p>
          <a:endParaRPr lang="en-US"/>
        </a:p>
      </dgm:t>
    </dgm:pt>
    <dgm:pt modelId="{56BB6644-8BAE-416F-8C23-AB825A14C844}">
      <dgm:prSet phldrT="[Text]"/>
      <dgm:spPr/>
      <dgm:t>
        <a:bodyPr/>
        <a:lstStyle/>
        <a:p>
          <a:r>
            <a:rPr lang="en-US"/>
            <a:t>VSO Build Definition starts and builds code and deploys it to staging slot</a:t>
          </a:r>
        </a:p>
      </dgm:t>
    </dgm:pt>
    <dgm:pt modelId="{FC89682F-2BF4-4278-9709-30C3320CB962}" type="parTrans" cxnId="{0867A7AB-EBD0-4CC8-B638-ED903CAF4CE2}">
      <dgm:prSet/>
      <dgm:spPr/>
      <dgm:t>
        <a:bodyPr/>
        <a:lstStyle/>
        <a:p>
          <a:endParaRPr lang="en-US"/>
        </a:p>
      </dgm:t>
    </dgm:pt>
    <dgm:pt modelId="{9D0DCC3B-3699-496B-AB98-D9B9AF1A0E68}" type="sibTrans" cxnId="{0867A7AB-EBD0-4CC8-B638-ED903CAF4CE2}">
      <dgm:prSet/>
      <dgm:spPr/>
      <dgm:t>
        <a:bodyPr/>
        <a:lstStyle/>
        <a:p>
          <a:endParaRPr lang="en-US"/>
        </a:p>
      </dgm:t>
    </dgm:pt>
    <dgm:pt modelId="{550E898A-DECE-4B4F-B447-EC84FC48835F}">
      <dgm:prSet phldrT="[Text]"/>
      <dgm:spPr/>
      <dgm:t>
        <a:bodyPr/>
        <a:lstStyle/>
        <a:p>
          <a:r>
            <a:rPr lang="en-US"/>
            <a:t>Developer logs into Azure Portal</a:t>
          </a:r>
        </a:p>
      </dgm:t>
    </dgm:pt>
    <dgm:pt modelId="{59C2A27E-DD6D-4F7A-A297-F89850816534}" type="parTrans" cxnId="{EA63FA78-D217-4394-AC86-F676AFC484A1}">
      <dgm:prSet/>
      <dgm:spPr/>
      <dgm:t>
        <a:bodyPr/>
        <a:lstStyle/>
        <a:p>
          <a:endParaRPr lang="en-US"/>
        </a:p>
      </dgm:t>
    </dgm:pt>
    <dgm:pt modelId="{12DD4CD5-4D66-4BEC-B0DC-E432C67B3573}" type="sibTrans" cxnId="{EA63FA78-D217-4394-AC86-F676AFC484A1}">
      <dgm:prSet/>
      <dgm:spPr/>
      <dgm:t>
        <a:bodyPr/>
        <a:lstStyle/>
        <a:p>
          <a:endParaRPr lang="en-US"/>
        </a:p>
      </dgm:t>
    </dgm:pt>
    <dgm:pt modelId="{EC2D2B88-AB43-44BA-9B6B-CDC29F66CB06}">
      <dgm:prSet phldrT="[Text]"/>
      <dgm:spPr/>
      <dgm:t>
        <a:bodyPr/>
        <a:lstStyle/>
        <a:p>
          <a:r>
            <a:rPr lang="en-US"/>
            <a:t>Developer swaps staging and production slots</a:t>
          </a:r>
        </a:p>
      </dgm:t>
    </dgm:pt>
    <dgm:pt modelId="{0A5B295F-5150-48B0-8DE3-85F6606403C8}" type="parTrans" cxnId="{C3CC9F4A-26B5-4E3D-8E08-EAFA246C27E9}">
      <dgm:prSet/>
      <dgm:spPr/>
      <dgm:t>
        <a:bodyPr/>
        <a:lstStyle/>
        <a:p>
          <a:endParaRPr lang="en-US"/>
        </a:p>
      </dgm:t>
    </dgm:pt>
    <dgm:pt modelId="{69CBD9A1-DE58-4B77-BD39-9DC3F97E4079}" type="sibTrans" cxnId="{C3CC9F4A-26B5-4E3D-8E08-EAFA246C27E9}">
      <dgm:prSet/>
      <dgm:spPr/>
      <dgm:t>
        <a:bodyPr/>
        <a:lstStyle/>
        <a:p>
          <a:endParaRPr lang="en-US"/>
        </a:p>
      </dgm:t>
    </dgm:pt>
    <dgm:pt modelId="{9F4A7090-ECB7-433B-955D-18C752ACE2E4}">
      <dgm:prSet phldrT="[Text]"/>
      <dgm:spPr/>
      <dgm:t>
        <a:bodyPr/>
        <a:lstStyle/>
        <a:p>
          <a:r>
            <a:rPr lang="en-US"/>
            <a:t>Developer sets scaling options and clones to another geolocation</a:t>
          </a:r>
        </a:p>
      </dgm:t>
    </dgm:pt>
    <dgm:pt modelId="{E9374FC7-311B-46D6-8108-C82249C5A6DB}" type="parTrans" cxnId="{1A35B22F-E452-46F0-988F-0A02D02EBA32}">
      <dgm:prSet/>
      <dgm:spPr/>
      <dgm:t>
        <a:bodyPr/>
        <a:lstStyle/>
        <a:p>
          <a:endParaRPr lang="en-US"/>
        </a:p>
      </dgm:t>
    </dgm:pt>
    <dgm:pt modelId="{9C8AABDD-3045-48D1-A5B5-818CDC6C6AC7}" type="sibTrans" cxnId="{1A35B22F-E452-46F0-988F-0A02D02EBA32}">
      <dgm:prSet/>
      <dgm:spPr/>
      <dgm:t>
        <a:bodyPr/>
        <a:lstStyle/>
        <a:p>
          <a:endParaRPr lang="en-US"/>
        </a:p>
      </dgm:t>
    </dgm:pt>
    <dgm:pt modelId="{C834FC31-398E-4790-89F0-8FD1F736F80B}" type="pres">
      <dgm:prSet presAssocID="{2C510FDB-2339-4937-9B64-CE82BDCA15E7}" presName="diagram" presStyleCnt="0">
        <dgm:presLayoutVars>
          <dgm:dir/>
          <dgm:resizeHandles val="exact"/>
        </dgm:presLayoutVars>
      </dgm:prSet>
      <dgm:spPr/>
    </dgm:pt>
    <dgm:pt modelId="{0AB35FF6-A719-4B92-B986-2E5C4B22676F}" type="pres">
      <dgm:prSet presAssocID="{6D6D1ABB-784E-428C-8CC7-0DD75FF1C82D}" presName="node" presStyleLbl="node1" presStyleIdx="0" presStyleCnt="7">
        <dgm:presLayoutVars>
          <dgm:bulletEnabled val="1"/>
        </dgm:presLayoutVars>
      </dgm:prSet>
      <dgm:spPr/>
    </dgm:pt>
    <dgm:pt modelId="{625F2E42-613A-439B-8DD6-655C95D1EB7B}" type="pres">
      <dgm:prSet presAssocID="{4D55AD7D-A7DA-4A43-A840-7027AE8642A3}" presName="sibTrans" presStyleLbl="sibTrans2D1" presStyleIdx="0" presStyleCnt="6"/>
      <dgm:spPr/>
    </dgm:pt>
    <dgm:pt modelId="{5EF8255E-09AE-4C5B-AF74-E87FE78E4647}" type="pres">
      <dgm:prSet presAssocID="{4D55AD7D-A7DA-4A43-A840-7027AE8642A3}" presName="connectorText" presStyleLbl="sibTrans2D1" presStyleIdx="0" presStyleCnt="6"/>
      <dgm:spPr/>
    </dgm:pt>
    <dgm:pt modelId="{9667D416-C2F1-4DD1-83A3-30D07EAA1772}" type="pres">
      <dgm:prSet presAssocID="{0FAD1DFA-118D-4515-8659-D49689014A35}" presName="node" presStyleLbl="node1" presStyleIdx="1" presStyleCnt="7">
        <dgm:presLayoutVars>
          <dgm:bulletEnabled val="1"/>
        </dgm:presLayoutVars>
      </dgm:prSet>
      <dgm:spPr/>
    </dgm:pt>
    <dgm:pt modelId="{ECF044B9-66EB-4811-8901-236724B285EB}" type="pres">
      <dgm:prSet presAssocID="{CC1221CE-4CEE-41BC-97DA-DA311C747CE8}" presName="sibTrans" presStyleLbl="sibTrans2D1" presStyleIdx="1" presStyleCnt="6"/>
      <dgm:spPr/>
    </dgm:pt>
    <dgm:pt modelId="{D3BAFF3B-5B83-447F-8A80-ADF51E212BAD}" type="pres">
      <dgm:prSet presAssocID="{CC1221CE-4CEE-41BC-97DA-DA311C747CE8}" presName="connectorText" presStyleLbl="sibTrans2D1" presStyleIdx="1" presStyleCnt="6"/>
      <dgm:spPr/>
    </dgm:pt>
    <dgm:pt modelId="{D30545C2-B04C-4C44-9FE4-0C22D641291C}" type="pres">
      <dgm:prSet presAssocID="{851F86A3-D0E9-4CCB-BFD6-27024452F18C}" presName="node" presStyleLbl="node1" presStyleIdx="2" presStyleCnt="7">
        <dgm:presLayoutVars>
          <dgm:bulletEnabled val="1"/>
        </dgm:presLayoutVars>
      </dgm:prSet>
      <dgm:spPr/>
    </dgm:pt>
    <dgm:pt modelId="{2E456E99-FA71-4913-A21C-EACF9AA6113C}" type="pres">
      <dgm:prSet presAssocID="{917F1DF6-2794-4169-BF3F-C23707838D7E}" presName="sibTrans" presStyleLbl="sibTrans2D1" presStyleIdx="2" presStyleCnt="6"/>
      <dgm:spPr/>
    </dgm:pt>
    <dgm:pt modelId="{6293E2A1-D065-4E08-AB20-C7D85B6877A1}" type="pres">
      <dgm:prSet presAssocID="{917F1DF6-2794-4169-BF3F-C23707838D7E}" presName="connectorText" presStyleLbl="sibTrans2D1" presStyleIdx="2" presStyleCnt="6"/>
      <dgm:spPr/>
    </dgm:pt>
    <dgm:pt modelId="{231B37EB-0EEB-45AA-9B6D-2EA50709BB05}" type="pres">
      <dgm:prSet presAssocID="{56BB6644-8BAE-416F-8C23-AB825A14C844}" presName="node" presStyleLbl="node1" presStyleIdx="3" presStyleCnt="7">
        <dgm:presLayoutVars>
          <dgm:bulletEnabled val="1"/>
        </dgm:presLayoutVars>
      </dgm:prSet>
      <dgm:spPr/>
    </dgm:pt>
    <dgm:pt modelId="{043AB843-9573-46A0-86C0-C618C49FF1D8}" type="pres">
      <dgm:prSet presAssocID="{9D0DCC3B-3699-496B-AB98-D9B9AF1A0E68}" presName="sibTrans" presStyleLbl="sibTrans2D1" presStyleIdx="3" presStyleCnt="6"/>
      <dgm:spPr/>
    </dgm:pt>
    <dgm:pt modelId="{B3C81B15-9C54-4894-BAB1-6F3100BED7E3}" type="pres">
      <dgm:prSet presAssocID="{9D0DCC3B-3699-496B-AB98-D9B9AF1A0E68}" presName="connectorText" presStyleLbl="sibTrans2D1" presStyleIdx="3" presStyleCnt="6"/>
      <dgm:spPr/>
    </dgm:pt>
    <dgm:pt modelId="{623A74DA-0CC3-4221-B683-5F402EDF74CD}" type="pres">
      <dgm:prSet presAssocID="{550E898A-DECE-4B4F-B447-EC84FC48835F}" presName="node" presStyleLbl="node1" presStyleIdx="4" presStyleCnt="7">
        <dgm:presLayoutVars>
          <dgm:bulletEnabled val="1"/>
        </dgm:presLayoutVars>
      </dgm:prSet>
      <dgm:spPr/>
    </dgm:pt>
    <dgm:pt modelId="{BF34DDC3-F652-4C11-92C1-536975DDB814}" type="pres">
      <dgm:prSet presAssocID="{12DD4CD5-4D66-4BEC-B0DC-E432C67B3573}" presName="sibTrans" presStyleLbl="sibTrans2D1" presStyleIdx="4" presStyleCnt="6"/>
      <dgm:spPr/>
    </dgm:pt>
    <dgm:pt modelId="{C52A8A0B-A91F-4FA7-8078-EA3C2C3F13CA}" type="pres">
      <dgm:prSet presAssocID="{12DD4CD5-4D66-4BEC-B0DC-E432C67B3573}" presName="connectorText" presStyleLbl="sibTrans2D1" presStyleIdx="4" presStyleCnt="6"/>
      <dgm:spPr/>
    </dgm:pt>
    <dgm:pt modelId="{6DB056FC-2615-4955-97A7-D1B5C54A727C}" type="pres">
      <dgm:prSet presAssocID="{EC2D2B88-AB43-44BA-9B6B-CDC29F66CB06}" presName="node" presStyleLbl="node1" presStyleIdx="5" presStyleCnt="7">
        <dgm:presLayoutVars>
          <dgm:bulletEnabled val="1"/>
        </dgm:presLayoutVars>
      </dgm:prSet>
      <dgm:spPr/>
    </dgm:pt>
    <dgm:pt modelId="{2FB1133C-1409-49A7-825C-BD3BD7B3C3D4}" type="pres">
      <dgm:prSet presAssocID="{69CBD9A1-DE58-4B77-BD39-9DC3F97E4079}" presName="sibTrans" presStyleLbl="sibTrans2D1" presStyleIdx="5" presStyleCnt="6"/>
      <dgm:spPr/>
    </dgm:pt>
    <dgm:pt modelId="{DD3B0BEC-7057-47B1-B25A-65EE879368FE}" type="pres">
      <dgm:prSet presAssocID="{69CBD9A1-DE58-4B77-BD39-9DC3F97E4079}" presName="connectorText" presStyleLbl="sibTrans2D1" presStyleIdx="5" presStyleCnt="6"/>
      <dgm:spPr/>
    </dgm:pt>
    <dgm:pt modelId="{9772E600-3AEF-4A51-A291-265B3A74950A}" type="pres">
      <dgm:prSet presAssocID="{9F4A7090-ECB7-433B-955D-18C752ACE2E4}" presName="node" presStyleLbl="node1" presStyleIdx="6" presStyleCnt="7">
        <dgm:presLayoutVars>
          <dgm:bulletEnabled val="1"/>
        </dgm:presLayoutVars>
      </dgm:prSet>
      <dgm:spPr/>
    </dgm:pt>
  </dgm:ptLst>
  <dgm:cxnLst>
    <dgm:cxn modelId="{17E72A09-7F5B-4C06-80C1-4B2C11DB02BA}" type="presOf" srcId="{9D0DCC3B-3699-496B-AB98-D9B9AF1A0E68}" destId="{043AB843-9573-46A0-86C0-C618C49FF1D8}" srcOrd="0" destOrd="0" presId="urn:microsoft.com/office/officeart/2005/8/layout/process5"/>
    <dgm:cxn modelId="{32DAEA16-C9C9-4BD2-BA37-DDD2B467D908}" type="presOf" srcId="{4D55AD7D-A7DA-4A43-A840-7027AE8642A3}" destId="{625F2E42-613A-439B-8DD6-655C95D1EB7B}" srcOrd="0" destOrd="0" presId="urn:microsoft.com/office/officeart/2005/8/layout/process5"/>
    <dgm:cxn modelId="{CBCE1F22-614C-4CEC-9B9B-766B9299B173}" type="presOf" srcId="{CC1221CE-4CEE-41BC-97DA-DA311C747CE8}" destId="{ECF044B9-66EB-4811-8901-236724B285EB}" srcOrd="0" destOrd="0" presId="urn:microsoft.com/office/officeart/2005/8/layout/process5"/>
    <dgm:cxn modelId="{EAE03D24-72C7-43E2-991F-BE6D407FD052}" type="presOf" srcId="{EC2D2B88-AB43-44BA-9B6B-CDC29F66CB06}" destId="{6DB056FC-2615-4955-97A7-D1B5C54A727C}" srcOrd="0" destOrd="0" presId="urn:microsoft.com/office/officeart/2005/8/layout/process5"/>
    <dgm:cxn modelId="{1AEB2328-E5F7-49DE-A760-6D0D5BD31CFB}" type="presOf" srcId="{917F1DF6-2794-4169-BF3F-C23707838D7E}" destId="{2E456E99-FA71-4913-A21C-EACF9AA6113C}" srcOrd="0" destOrd="0" presId="urn:microsoft.com/office/officeart/2005/8/layout/process5"/>
    <dgm:cxn modelId="{1A35B22F-E452-46F0-988F-0A02D02EBA32}" srcId="{2C510FDB-2339-4937-9B64-CE82BDCA15E7}" destId="{9F4A7090-ECB7-433B-955D-18C752ACE2E4}" srcOrd="6" destOrd="0" parTransId="{E9374FC7-311B-46D6-8108-C82249C5A6DB}" sibTransId="{9C8AABDD-3045-48D1-A5B5-818CDC6C6AC7}"/>
    <dgm:cxn modelId="{58515E63-0B95-418A-80F4-7A99F0E251F3}" type="presOf" srcId="{CC1221CE-4CEE-41BC-97DA-DA311C747CE8}" destId="{D3BAFF3B-5B83-447F-8A80-ADF51E212BAD}" srcOrd="1" destOrd="0" presId="urn:microsoft.com/office/officeart/2005/8/layout/process5"/>
    <dgm:cxn modelId="{07308844-0C23-400A-8016-D56388D27604}" type="presOf" srcId="{6D6D1ABB-784E-428C-8CC7-0DD75FF1C82D}" destId="{0AB35FF6-A719-4B92-B986-2E5C4B22676F}" srcOrd="0" destOrd="0" presId="urn:microsoft.com/office/officeart/2005/8/layout/process5"/>
    <dgm:cxn modelId="{AB26ED47-743C-47E0-842E-C6309762AB28}" type="presOf" srcId="{851F86A3-D0E9-4CCB-BFD6-27024452F18C}" destId="{D30545C2-B04C-4C44-9FE4-0C22D641291C}" srcOrd="0" destOrd="0" presId="urn:microsoft.com/office/officeart/2005/8/layout/process5"/>
    <dgm:cxn modelId="{C3CC9F4A-26B5-4E3D-8E08-EAFA246C27E9}" srcId="{2C510FDB-2339-4937-9B64-CE82BDCA15E7}" destId="{EC2D2B88-AB43-44BA-9B6B-CDC29F66CB06}" srcOrd="5" destOrd="0" parTransId="{0A5B295F-5150-48B0-8DE3-85F6606403C8}" sibTransId="{69CBD9A1-DE58-4B77-BD39-9DC3F97E4079}"/>
    <dgm:cxn modelId="{2C0C166B-4E29-4BAA-9068-E8ABC8919634}" type="presOf" srcId="{12DD4CD5-4D66-4BEC-B0DC-E432C67B3573}" destId="{C52A8A0B-A91F-4FA7-8078-EA3C2C3F13CA}" srcOrd="1" destOrd="0" presId="urn:microsoft.com/office/officeart/2005/8/layout/process5"/>
    <dgm:cxn modelId="{2AFA4F6C-97B5-43CC-88B9-C602A4F00B8E}" type="presOf" srcId="{4D55AD7D-A7DA-4A43-A840-7027AE8642A3}" destId="{5EF8255E-09AE-4C5B-AF74-E87FE78E4647}" srcOrd="1" destOrd="0" presId="urn:microsoft.com/office/officeart/2005/8/layout/process5"/>
    <dgm:cxn modelId="{EC688874-475B-47F2-B230-A06EA882CBDF}" type="presOf" srcId="{2C510FDB-2339-4937-9B64-CE82BDCA15E7}" destId="{C834FC31-398E-4790-89F0-8FD1F736F80B}" srcOrd="0" destOrd="0" presId="urn:microsoft.com/office/officeart/2005/8/layout/process5"/>
    <dgm:cxn modelId="{C0FBF156-7FA7-4D3B-B804-7B2301B67440}" type="presOf" srcId="{9D0DCC3B-3699-496B-AB98-D9B9AF1A0E68}" destId="{B3C81B15-9C54-4894-BAB1-6F3100BED7E3}" srcOrd="1" destOrd="0" presId="urn:microsoft.com/office/officeart/2005/8/layout/process5"/>
    <dgm:cxn modelId="{E100A877-AE98-43CF-8F9F-D52D1618BBEB}" type="presOf" srcId="{550E898A-DECE-4B4F-B447-EC84FC48835F}" destId="{623A74DA-0CC3-4221-B683-5F402EDF74CD}" srcOrd="0" destOrd="0" presId="urn:microsoft.com/office/officeart/2005/8/layout/process5"/>
    <dgm:cxn modelId="{EA63FA78-D217-4394-AC86-F676AFC484A1}" srcId="{2C510FDB-2339-4937-9B64-CE82BDCA15E7}" destId="{550E898A-DECE-4B4F-B447-EC84FC48835F}" srcOrd="4" destOrd="0" parTransId="{59C2A27E-DD6D-4F7A-A297-F89850816534}" sibTransId="{12DD4CD5-4D66-4BEC-B0DC-E432C67B3573}"/>
    <dgm:cxn modelId="{6B48D788-1FC7-497B-80A8-FC42FD809508}" type="presOf" srcId="{69CBD9A1-DE58-4B77-BD39-9DC3F97E4079}" destId="{DD3B0BEC-7057-47B1-B25A-65EE879368FE}" srcOrd="1" destOrd="0" presId="urn:microsoft.com/office/officeart/2005/8/layout/process5"/>
    <dgm:cxn modelId="{38BA22A0-20F7-414A-9192-2C68B0F4341C}" srcId="{2C510FDB-2339-4937-9B64-CE82BDCA15E7}" destId="{0FAD1DFA-118D-4515-8659-D49689014A35}" srcOrd="1" destOrd="0" parTransId="{2324EB19-7006-4486-A34B-3758CADD2A8F}" sibTransId="{CC1221CE-4CEE-41BC-97DA-DA311C747CE8}"/>
    <dgm:cxn modelId="{DF5E54A3-8A58-4130-8F09-B8E45EC4C427}" type="presOf" srcId="{56BB6644-8BAE-416F-8C23-AB825A14C844}" destId="{231B37EB-0EEB-45AA-9B6D-2EA50709BB05}" srcOrd="0" destOrd="0" presId="urn:microsoft.com/office/officeart/2005/8/layout/process5"/>
    <dgm:cxn modelId="{12248AA8-FF86-46FB-9710-883FA44FEF06}" type="presOf" srcId="{12DD4CD5-4D66-4BEC-B0DC-E432C67B3573}" destId="{BF34DDC3-F652-4C11-92C1-536975DDB814}" srcOrd="0" destOrd="0" presId="urn:microsoft.com/office/officeart/2005/8/layout/process5"/>
    <dgm:cxn modelId="{0867A7AB-EBD0-4CC8-B638-ED903CAF4CE2}" srcId="{2C510FDB-2339-4937-9B64-CE82BDCA15E7}" destId="{56BB6644-8BAE-416F-8C23-AB825A14C844}" srcOrd="3" destOrd="0" parTransId="{FC89682F-2BF4-4278-9709-30C3320CB962}" sibTransId="{9D0DCC3B-3699-496B-AB98-D9B9AF1A0E68}"/>
    <dgm:cxn modelId="{EFAAC1AE-29EB-4B07-A8A0-001177186764}" type="presOf" srcId="{69CBD9A1-DE58-4B77-BD39-9DC3F97E4079}" destId="{2FB1133C-1409-49A7-825C-BD3BD7B3C3D4}" srcOrd="0" destOrd="0" presId="urn:microsoft.com/office/officeart/2005/8/layout/process5"/>
    <dgm:cxn modelId="{B52B1BB5-71BE-4D19-9404-9D4865E05A6C}" type="presOf" srcId="{917F1DF6-2794-4169-BF3F-C23707838D7E}" destId="{6293E2A1-D065-4E08-AB20-C7D85B6877A1}" srcOrd="1" destOrd="0" presId="urn:microsoft.com/office/officeart/2005/8/layout/process5"/>
    <dgm:cxn modelId="{D7A635D2-49C8-49AB-92E7-5A2D4C597820}" srcId="{2C510FDB-2339-4937-9B64-CE82BDCA15E7}" destId="{851F86A3-D0E9-4CCB-BFD6-27024452F18C}" srcOrd="2" destOrd="0" parTransId="{ABE410B3-BCDE-45B4-A12C-3E029855A4A7}" sibTransId="{917F1DF6-2794-4169-BF3F-C23707838D7E}"/>
    <dgm:cxn modelId="{A70C75D6-1FA0-4C2D-981D-25A252F52212}" type="presOf" srcId="{0FAD1DFA-118D-4515-8659-D49689014A35}" destId="{9667D416-C2F1-4DD1-83A3-30D07EAA1772}" srcOrd="0" destOrd="0" presId="urn:microsoft.com/office/officeart/2005/8/layout/process5"/>
    <dgm:cxn modelId="{3CA00DE6-7249-421A-A7CB-902B31C28A7E}" type="presOf" srcId="{9F4A7090-ECB7-433B-955D-18C752ACE2E4}" destId="{9772E600-3AEF-4A51-A291-265B3A74950A}" srcOrd="0" destOrd="0" presId="urn:microsoft.com/office/officeart/2005/8/layout/process5"/>
    <dgm:cxn modelId="{5C1264E9-AE5C-4710-996F-6B8117D87CE9}" srcId="{2C510FDB-2339-4937-9B64-CE82BDCA15E7}" destId="{6D6D1ABB-784E-428C-8CC7-0DD75FF1C82D}" srcOrd="0" destOrd="0" parTransId="{B36258B6-417A-4019-A305-357CA998A29F}" sibTransId="{4D55AD7D-A7DA-4A43-A840-7027AE8642A3}"/>
    <dgm:cxn modelId="{14642BFB-16FC-4B6A-8055-492256E7BFF3}" type="presParOf" srcId="{C834FC31-398E-4790-89F0-8FD1F736F80B}" destId="{0AB35FF6-A719-4B92-B986-2E5C4B22676F}" srcOrd="0" destOrd="0" presId="urn:microsoft.com/office/officeart/2005/8/layout/process5"/>
    <dgm:cxn modelId="{1571B1B9-9320-4E88-B37C-2AAD7A243965}" type="presParOf" srcId="{C834FC31-398E-4790-89F0-8FD1F736F80B}" destId="{625F2E42-613A-439B-8DD6-655C95D1EB7B}" srcOrd="1" destOrd="0" presId="urn:microsoft.com/office/officeart/2005/8/layout/process5"/>
    <dgm:cxn modelId="{B3161232-6AB7-498C-A19D-39CAEFBEE886}" type="presParOf" srcId="{625F2E42-613A-439B-8DD6-655C95D1EB7B}" destId="{5EF8255E-09AE-4C5B-AF74-E87FE78E4647}" srcOrd="0" destOrd="0" presId="urn:microsoft.com/office/officeart/2005/8/layout/process5"/>
    <dgm:cxn modelId="{DCA06309-BF19-4276-831B-8D67BD178DDD}" type="presParOf" srcId="{C834FC31-398E-4790-89F0-8FD1F736F80B}" destId="{9667D416-C2F1-4DD1-83A3-30D07EAA1772}" srcOrd="2" destOrd="0" presId="urn:microsoft.com/office/officeart/2005/8/layout/process5"/>
    <dgm:cxn modelId="{2EC4A591-040D-40A4-9AB1-8A6CAB5CF57A}" type="presParOf" srcId="{C834FC31-398E-4790-89F0-8FD1F736F80B}" destId="{ECF044B9-66EB-4811-8901-236724B285EB}" srcOrd="3" destOrd="0" presId="urn:microsoft.com/office/officeart/2005/8/layout/process5"/>
    <dgm:cxn modelId="{C1C09564-CBC0-45BC-ADA2-14A9AB4EEF7F}" type="presParOf" srcId="{ECF044B9-66EB-4811-8901-236724B285EB}" destId="{D3BAFF3B-5B83-447F-8A80-ADF51E212BAD}" srcOrd="0" destOrd="0" presId="urn:microsoft.com/office/officeart/2005/8/layout/process5"/>
    <dgm:cxn modelId="{EC15B2F2-FBCB-45A7-AF5C-3B0E4D03334E}" type="presParOf" srcId="{C834FC31-398E-4790-89F0-8FD1F736F80B}" destId="{D30545C2-B04C-4C44-9FE4-0C22D641291C}" srcOrd="4" destOrd="0" presId="urn:microsoft.com/office/officeart/2005/8/layout/process5"/>
    <dgm:cxn modelId="{138E41E9-E5F9-4228-87C5-122E26C05427}" type="presParOf" srcId="{C834FC31-398E-4790-89F0-8FD1F736F80B}" destId="{2E456E99-FA71-4913-A21C-EACF9AA6113C}" srcOrd="5" destOrd="0" presId="urn:microsoft.com/office/officeart/2005/8/layout/process5"/>
    <dgm:cxn modelId="{8969CFEE-7BFF-4703-A479-C63A96C54FA5}" type="presParOf" srcId="{2E456E99-FA71-4913-A21C-EACF9AA6113C}" destId="{6293E2A1-D065-4E08-AB20-C7D85B6877A1}" srcOrd="0" destOrd="0" presId="urn:microsoft.com/office/officeart/2005/8/layout/process5"/>
    <dgm:cxn modelId="{875C87F4-817E-4086-B902-8411A33130E7}" type="presParOf" srcId="{C834FC31-398E-4790-89F0-8FD1F736F80B}" destId="{231B37EB-0EEB-45AA-9B6D-2EA50709BB05}" srcOrd="6" destOrd="0" presId="urn:microsoft.com/office/officeart/2005/8/layout/process5"/>
    <dgm:cxn modelId="{860C758F-074C-494A-BBA8-E4E814004231}" type="presParOf" srcId="{C834FC31-398E-4790-89F0-8FD1F736F80B}" destId="{043AB843-9573-46A0-86C0-C618C49FF1D8}" srcOrd="7" destOrd="0" presId="urn:microsoft.com/office/officeart/2005/8/layout/process5"/>
    <dgm:cxn modelId="{9FD2A432-2BB9-4550-90F8-9C2562611730}" type="presParOf" srcId="{043AB843-9573-46A0-86C0-C618C49FF1D8}" destId="{B3C81B15-9C54-4894-BAB1-6F3100BED7E3}" srcOrd="0" destOrd="0" presId="urn:microsoft.com/office/officeart/2005/8/layout/process5"/>
    <dgm:cxn modelId="{231D41E8-B806-4FDD-AA32-C337A5436D8C}" type="presParOf" srcId="{C834FC31-398E-4790-89F0-8FD1F736F80B}" destId="{623A74DA-0CC3-4221-B683-5F402EDF74CD}" srcOrd="8" destOrd="0" presId="urn:microsoft.com/office/officeart/2005/8/layout/process5"/>
    <dgm:cxn modelId="{99B9411D-BD89-49C3-9A2B-2FC95E6D1C96}" type="presParOf" srcId="{C834FC31-398E-4790-89F0-8FD1F736F80B}" destId="{BF34DDC3-F652-4C11-92C1-536975DDB814}" srcOrd="9" destOrd="0" presId="urn:microsoft.com/office/officeart/2005/8/layout/process5"/>
    <dgm:cxn modelId="{1DE1C993-FDE4-4685-BFC3-FB2D75C732C3}" type="presParOf" srcId="{BF34DDC3-F652-4C11-92C1-536975DDB814}" destId="{C52A8A0B-A91F-4FA7-8078-EA3C2C3F13CA}" srcOrd="0" destOrd="0" presId="urn:microsoft.com/office/officeart/2005/8/layout/process5"/>
    <dgm:cxn modelId="{BF512101-AA16-4EB1-A7BE-E212943A1550}" type="presParOf" srcId="{C834FC31-398E-4790-89F0-8FD1F736F80B}" destId="{6DB056FC-2615-4955-97A7-D1B5C54A727C}" srcOrd="10" destOrd="0" presId="urn:microsoft.com/office/officeart/2005/8/layout/process5"/>
    <dgm:cxn modelId="{ECA2ED3C-DB83-494B-9D6A-9EE4834784C5}" type="presParOf" srcId="{C834FC31-398E-4790-89F0-8FD1F736F80B}" destId="{2FB1133C-1409-49A7-825C-BD3BD7B3C3D4}" srcOrd="11" destOrd="0" presId="urn:microsoft.com/office/officeart/2005/8/layout/process5"/>
    <dgm:cxn modelId="{B4DBE716-41BE-4C2F-B90D-5D53DE9C6A37}" type="presParOf" srcId="{2FB1133C-1409-49A7-825C-BD3BD7B3C3D4}" destId="{DD3B0BEC-7057-47B1-B25A-65EE879368FE}" srcOrd="0" destOrd="0" presId="urn:microsoft.com/office/officeart/2005/8/layout/process5"/>
    <dgm:cxn modelId="{78F9A34E-C9D1-4DD7-BDE0-8638C91FD072}" type="presParOf" srcId="{C834FC31-398E-4790-89F0-8FD1F736F80B}" destId="{9772E600-3AEF-4A51-A291-265B3A74950A}" srcOrd="12"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C510FDB-2339-4937-9B64-CE82BDCA15E7}" type="doc">
      <dgm:prSet loTypeId="urn:microsoft.com/office/officeart/2005/8/layout/process5" loCatId="process" qsTypeId="urn:microsoft.com/office/officeart/2005/8/quickstyle/simple1" qsCatId="simple" csTypeId="urn:microsoft.com/office/officeart/2005/8/colors/accent5_2" csCatId="accent5" phldr="1"/>
      <dgm:spPr/>
      <dgm:t>
        <a:bodyPr/>
        <a:lstStyle/>
        <a:p>
          <a:endParaRPr lang="en-US"/>
        </a:p>
      </dgm:t>
    </dgm:pt>
    <dgm:pt modelId="{6D6D1ABB-784E-428C-8CC7-0DD75FF1C82D}">
      <dgm:prSet phldrT="[Text]"/>
      <dgm:spPr/>
      <dgm:t>
        <a:bodyPr/>
        <a:lstStyle/>
        <a:p>
          <a:r>
            <a:rPr lang="en-US"/>
            <a:t>User 1 signs in with GitHub or LinkedIn account</a:t>
          </a:r>
        </a:p>
      </dgm:t>
    </dgm:pt>
    <dgm:pt modelId="{B36258B6-417A-4019-A305-357CA998A29F}" type="parTrans" cxnId="{5C1264E9-AE5C-4710-996F-6B8117D87CE9}">
      <dgm:prSet/>
      <dgm:spPr/>
      <dgm:t>
        <a:bodyPr/>
        <a:lstStyle/>
        <a:p>
          <a:endParaRPr lang="en-US"/>
        </a:p>
      </dgm:t>
    </dgm:pt>
    <dgm:pt modelId="{4D55AD7D-A7DA-4A43-A840-7027AE8642A3}" type="sibTrans" cxnId="{5C1264E9-AE5C-4710-996F-6B8117D87CE9}">
      <dgm:prSet/>
      <dgm:spPr/>
      <dgm:t>
        <a:bodyPr/>
        <a:lstStyle/>
        <a:p>
          <a:endParaRPr lang="en-US"/>
        </a:p>
      </dgm:t>
    </dgm:pt>
    <dgm:pt modelId="{82C78488-342C-4EFE-8F67-AF400379999F}">
      <dgm:prSet phldrT="[Text]"/>
      <dgm:spPr/>
      <dgm:t>
        <a:bodyPr/>
        <a:lstStyle/>
        <a:p>
          <a:r>
            <a:rPr lang="en-US"/>
            <a:t>User 1 views banner ad on web site</a:t>
          </a:r>
        </a:p>
      </dgm:t>
    </dgm:pt>
    <dgm:pt modelId="{737601D6-D8E6-43B9-90BB-FE3245CD9B63}" type="parTrans" cxnId="{E4F95401-3BD4-45B2-82C3-D7C22B2BE533}">
      <dgm:prSet/>
      <dgm:spPr/>
      <dgm:t>
        <a:bodyPr/>
        <a:lstStyle/>
        <a:p>
          <a:endParaRPr lang="en-US"/>
        </a:p>
      </dgm:t>
    </dgm:pt>
    <dgm:pt modelId="{C316EFAF-53C2-41DB-8FC8-7B1BC6D1E9E3}" type="sibTrans" cxnId="{E4F95401-3BD4-45B2-82C3-D7C22B2BE533}">
      <dgm:prSet/>
      <dgm:spPr/>
      <dgm:t>
        <a:bodyPr/>
        <a:lstStyle/>
        <a:p>
          <a:endParaRPr lang="en-US"/>
        </a:p>
      </dgm:t>
    </dgm:pt>
    <dgm:pt modelId="{C834FC31-398E-4790-89F0-8FD1F736F80B}" type="pres">
      <dgm:prSet presAssocID="{2C510FDB-2339-4937-9B64-CE82BDCA15E7}" presName="diagram" presStyleCnt="0">
        <dgm:presLayoutVars>
          <dgm:dir/>
          <dgm:resizeHandles val="exact"/>
        </dgm:presLayoutVars>
      </dgm:prSet>
      <dgm:spPr/>
    </dgm:pt>
    <dgm:pt modelId="{0AB35FF6-A719-4B92-B986-2E5C4B22676F}" type="pres">
      <dgm:prSet presAssocID="{6D6D1ABB-784E-428C-8CC7-0DD75FF1C82D}" presName="node" presStyleLbl="node1" presStyleIdx="0" presStyleCnt="2">
        <dgm:presLayoutVars>
          <dgm:bulletEnabled val="1"/>
        </dgm:presLayoutVars>
      </dgm:prSet>
      <dgm:spPr/>
    </dgm:pt>
    <dgm:pt modelId="{CD110E38-3C00-441E-B655-899A724A6422}" type="pres">
      <dgm:prSet presAssocID="{4D55AD7D-A7DA-4A43-A840-7027AE8642A3}" presName="sibTrans" presStyleLbl="sibTrans2D1" presStyleIdx="0" presStyleCnt="1"/>
      <dgm:spPr/>
    </dgm:pt>
    <dgm:pt modelId="{FAE17923-43E3-42D0-A85A-1BD4B9056FFC}" type="pres">
      <dgm:prSet presAssocID="{4D55AD7D-A7DA-4A43-A840-7027AE8642A3}" presName="connectorText" presStyleLbl="sibTrans2D1" presStyleIdx="0" presStyleCnt="1"/>
      <dgm:spPr/>
    </dgm:pt>
    <dgm:pt modelId="{B69B93F2-5C60-45C4-AFFB-DB8C627DE96A}" type="pres">
      <dgm:prSet presAssocID="{82C78488-342C-4EFE-8F67-AF400379999F}" presName="node" presStyleLbl="node1" presStyleIdx="1" presStyleCnt="2">
        <dgm:presLayoutVars>
          <dgm:bulletEnabled val="1"/>
        </dgm:presLayoutVars>
      </dgm:prSet>
      <dgm:spPr/>
    </dgm:pt>
  </dgm:ptLst>
  <dgm:cxnLst>
    <dgm:cxn modelId="{E4F95401-3BD4-45B2-82C3-D7C22B2BE533}" srcId="{2C510FDB-2339-4937-9B64-CE82BDCA15E7}" destId="{82C78488-342C-4EFE-8F67-AF400379999F}" srcOrd="1" destOrd="0" parTransId="{737601D6-D8E6-43B9-90BB-FE3245CD9B63}" sibTransId="{C316EFAF-53C2-41DB-8FC8-7B1BC6D1E9E3}"/>
    <dgm:cxn modelId="{203ADE05-7EEE-47A2-986B-615440D7D131}" type="presOf" srcId="{82C78488-342C-4EFE-8F67-AF400379999F}" destId="{B69B93F2-5C60-45C4-AFFB-DB8C627DE96A}" srcOrd="0" destOrd="0" presId="urn:microsoft.com/office/officeart/2005/8/layout/process5"/>
    <dgm:cxn modelId="{07308844-0C23-400A-8016-D56388D27604}" type="presOf" srcId="{6D6D1ABB-784E-428C-8CC7-0DD75FF1C82D}" destId="{0AB35FF6-A719-4B92-B986-2E5C4B22676F}" srcOrd="0" destOrd="0" presId="urn:microsoft.com/office/officeart/2005/8/layout/process5"/>
    <dgm:cxn modelId="{EC688874-475B-47F2-B230-A06EA882CBDF}" type="presOf" srcId="{2C510FDB-2339-4937-9B64-CE82BDCA15E7}" destId="{C834FC31-398E-4790-89F0-8FD1F736F80B}" srcOrd="0" destOrd="0" presId="urn:microsoft.com/office/officeart/2005/8/layout/process5"/>
    <dgm:cxn modelId="{ED8F6DCE-CC0E-4297-AD1E-BD159BD41EA1}" type="presOf" srcId="{4D55AD7D-A7DA-4A43-A840-7027AE8642A3}" destId="{FAE17923-43E3-42D0-A85A-1BD4B9056FFC}" srcOrd="1" destOrd="0" presId="urn:microsoft.com/office/officeart/2005/8/layout/process5"/>
    <dgm:cxn modelId="{5C1264E9-AE5C-4710-996F-6B8117D87CE9}" srcId="{2C510FDB-2339-4937-9B64-CE82BDCA15E7}" destId="{6D6D1ABB-784E-428C-8CC7-0DD75FF1C82D}" srcOrd="0" destOrd="0" parTransId="{B36258B6-417A-4019-A305-357CA998A29F}" sibTransId="{4D55AD7D-A7DA-4A43-A840-7027AE8642A3}"/>
    <dgm:cxn modelId="{DBB4A1F7-F720-4FCC-8643-812F6AA08083}" type="presOf" srcId="{4D55AD7D-A7DA-4A43-A840-7027AE8642A3}" destId="{CD110E38-3C00-441E-B655-899A724A6422}" srcOrd="0" destOrd="0" presId="urn:microsoft.com/office/officeart/2005/8/layout/process5"/>
    <dgm:cxn modelId="{14642BFB-16FC-4B6A-8055-492256E7BFF3}" type="presParOf" srcId="{C834FC31-398E-4790-89F0-8FD1F736F80B}" destId="{0AB35FF6-A719-4B92-B986-2E5C4B22676F}" srcOrd="0" destOrd="0" presId="urn:microsoft.com/office/officeart/2005/8/layout/process5"/>
    <dgm:cxn modelId="{9FE09FFF-3EDF-43AC-A94A-B89BAD5393CC}" type="presParOf" srcId="{C834FC31-398E-4790-89F0-8FD1F736F80B}" destId="{CD110E38-3C00-441E-B655-899A724A6422}" srcOrd="1" destOrd="0" presId="urn:microsoft.com/office/officeart/2005/8/layout/process5"/>
    <dgm:cxn modelId="{C167B749-26A9-4E09-B050-E6EFDC104E9C}" type="presParOf" srcId="{CD110E38-3C00-441E-B655-899A724A6422}" destId="{FAE17923-43E3-42D0-A85A-1BD4B9056FFC}" srcOrd="0" destOrd="0" presId="urn:microsoft.com/office/officeart/2005/8/layout/process5"/>
    <dgm:cxn modelId="{706F28C9-B937-45C9-B878-66C68CCF00F1}" type="presParOf" srcId="{C834FC31-398E-4790-89F0-8FD1F736F80B}" destId="{B69B93F2-5C60-45C4-AFFB-DB8C627DE96A}" srcOrd="2"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C510FDB-2339-4937-9B64-CE82BDCA15E7}" type="doc">
      <dgm:prSet loTypeId="urn:microsoft.com/office/officeart/2005/8/layout/process5" loCatId="process" qsTypeId="urn:microsoft.com/office/officeart/2005/8/quickstyle/simple1" qsCatId="simple" csTypeId="urn:microsoft.com/office/officeart/2005/8/colors/accent5_2" csCatId="accent5" phldr="1"/>
      <dgm:spPr/>
      <dgm:t>
        <a:bodyPr/>
        <a:lstStyle/>
        <a:p>
          <a:endParaRPr lang="en-US"/>
        </a:p>
      </dgm:t>
    </dgm:pt>
    <dgm:pt modelId="{6D6D1ABB-784E-428C-8CC7-0DD75FF1C82D}">
      <dgm:prSet phldrT="[Text]"/>
      <dgm:spPr/>
      <dgm:t>
        <a:bodyPr/>
        <a:lstStyle/>
        <a:p>
          <a:r>
            <a:rPr lang="en-US"/>
            <a:t>Developer logs into Azure Portal</a:t>
          </a:r>
        </a:p>
      </dgm:t>
    </dgm:pt>
    <dgm:pt modelId="{B36258B6-417A-4019-A305-357CA998A29F}" type="parTrans" cxnId="{5C1264E9-AE5C-4710-996F-6B8117D87CE9}">
      <dgm:prSet/>
      <dgm:spPr/>
      <dgm:t>
        <a:bodyPr/>
        <a:lstStyle/>
        <a:p>
          <a:endParaRPr lang="en-US"/>
        </a:p>
      </dgm:t>
    </dgm:pt>
    <dgm:pt modelId="{4D55AD7D-A7DA-4A43-A840-7027AE8642A3}" type="sibTrans" cxnId="{5C1264E9-AE5C-4710-996F-6B8117D87CE9}">
      <dgm:prSet/>
      <dgm:spPr/>
      <dgm:t>
        <a:bodyPr/>
        <a:lstStyle/>
        <a:p>
          <a:endParaRPr lang="en-US"/>
        </a:p>
      </dgm:t>
    </dgm:pt>
    <dgm:pt modelId="{BF4DCA72-602B-4B4A-963F-7682A8151727}">
      <dgm:prSet phldrT="[Text]"/>
      <dgm:spPr/>
      <dgm:t>
        <a:bodyPr/>
        <a:lstStyle/>
        <a:p>
          <a:r>
            <a:rPr lang="en-US"/>
            <a:t>Developer opens resource group</a:t>
          </a:r>
        </a:p>
      </dgm:t>
    </dgm:pt>
    <dgm:pt modelId="{90406301-E994-4E63-88A2-E61054A8B2A6}" type="parTrans" cxnId="{221539F5-CB9F-48B6-9B08-8CDF31B0346C}">
      <dgm:prSet/>
      <dgm:spPr/>
      <dgm:t>
        <a:bodyPr/>
        <a:lstStyle/>
        <a:p>
          <a:endParaRPr lang="en-US"/>
        </a:p>
      </dgm:t>
    </dgm:pt>
    <dgm:pt modelId="{D4B75B70-2EDD-4FEF-935A-49FF10EE6F1A}" type="sibTrans" cxnId="{221539F5-CB9F-48B6-9B08-8CDF31B0346C}">
      <dgm:prSet/>
      <dgm:spPr/>
      <dgm:t>
        <a:bodyPr/>
        <a:lstStyle/>
        <a:p>
          <a:endParaRPr lang="en-US"/>
        </a:p>
      </dgm:t>
    </dgm:pt>
    <dgm:pt modelId="{2F624ECD-D17B-4470-96DE-8B8A7CFBD37C}">
      <dgm:prSet phldrT="[Text]"/>
      <dgm:spPr/>
      <dgm:t>
        <a:bodyPr/>
        <a:lstStyle/>
        <a:p>
          <a:r>
            <a:rPr lang="en-US"/>
            <a:t>Developer opens send-</a:t>
          </a:r>
          <a:r>
            <a:rPr lang="en-US" err="1"/>
            <a:t>sms</a:t>
          </a:r>
          <a:r>
            <a:rPr lang="en-US"/>
            <a:t> Logic App</a:t>
          </a:r>
        </a:p>
      </dgm:t>
    </dgm:pt>
    <dgm:pt modelId="{A5CDFCBE-96B7-4E67-813E-D69C74DF7E24}" type="parTrans" cxnId="{D5225BBA-EA21-4E94-A6A1-BA0911C8BFF4}">
      <dgm:prSet/>
      <dgm:spPr/>
      <dgm:t>
        <a:bodyPr/>
        <a:lstStyle/>
        <a:p>
          <a:endParaRPr lang="en-US"/>
        </a:p>
      </dgm:t>
    </dgm:pt>
    <dgm:pt modelId="{634C6495-A86E-43BB-B09F-E1F9C2A43B07}" type="sibTrans" cxnId="{D5225BBA-EA21-4E94-A6A1-BA0911C8BFF4}">
      <dgm:prSet/>
      <dgm:spPr/>
      <dgm:t>
        <a:bodyPr/>
        <a:lstStyle/>
        <a:p>
          <a:endParaRPr lang="en-US"/>
        </a:p>
      </dgm:t>
    </dgm:pt>
    <dgm:pt modelId="{3F90479C-373C-42D1-9B03-7E0CB1234820}">
      <dgm:prSet phldrT="[Text]"/>
      <dgm:spPr/>
      <dgm:t>
        <a:bodyPr/>
        <a:lstStyle/>
        <a:p>
          <a:r>
            <a:rPr lang="en-US"/>
            <a:t>Developer inspects send-</a:t>
          </a:r>
          <a:r>
            <a:rPr lang="en-US" err="1"/>
            <a:t>sms</a:t>
          </a:r>
          <a:r>
            <a:rPr lang="en-US"/>
            <a:t> Logic App in Edit Mode and shows the calls to Twilio</a:t>
          </a:r>
        </a:p>
      </dgm:t>
    </dgm:pt>
    <dgm:pt modelId="{D9E775BD-41AB-48A0-9749-CE4324502B14}" type="parTrans" cxnId="{D107644B-2CB2-450A-88DF-3F94B97F782C}">
      <dgm:prSet/>
      <dgm:spPr/>
      <dgm:t>
        <a:bodyPr/>
        <a:lstStyle/>
        <a:p>
          <a:endParaRPr lang="en-US"/>
        </a:p>
      </dgm:t>
    </dgm:pt>
    <dgm:pt modelId="{341BACA8-3508-4BE8-9D27-5292DC73B413}" type="sibTrans" cxnId="{D107644B-2CB2-450A-88DF-3F94B97F782C}">
      <dgm:prSet/>
      <dgm:spPr/>
      <dgm:t>
        <a:bodyPr/>
        <a:lstStyle/>
        <a:p>
          <a:endParaRPr lang="en-US"/>
        </a:p>
      </dgm:t>
    </dgm:pt>
    <dgm:pt modelId="{34016A6C-7FD6-46F4-9D33-82963384E99D}">
      <dgm:prSet phldrT="[Text]"/>
      <dgm:spPr/>
      <dgm:t>
        <a:bodyPr/>
        <a:lstStyle/>
        <a:p>
          <a:r>
            <a:rPr lang="en-US"/>
            <a:t>Developer opens Function App</a:t>
          </a:r>
        </a:p>
      </dgm:t>
    </dgm:pt>
    <dgm:pt modelId="{FEFC9FA4-7DC4-410A-9360-9DA48C2282DD}" type="parTrans" cxnId="{5EC66534-6C4A-4FB0-81FE-5D4AD047D048}">
      <dgm:prSet/>
      <dgm:spPr/>
      <dgm:t>
        <a:bodyPr/>
        <a:lstStyle/>
        <a:p>
          <a:endParaRPr lang="en-US"/>
        </a:p>
      </dgm:t>
    </dgm:pt>
    <dgm:pt modelId="{8555C426-23F0-4E00-A139-3B5501241D1A}" type="sibTrans" cxnId="{5EC66534-6C4A-4FB0-81FE-5D4AD047D048}">
      <dgm:prSet/>
      <dgm:spPr/>
      <dgm:t>
        <a:bodyPr/>
        <a:lstStyle/>
        <a:p>
          <a:endParaRPr lang="en-US"/>
        </a:p>
      </dgm:t>
    </dgm:pt>
    <dgm:pt modelId="{ACBF1AAF-B241-4696-92CB-7835AFC2E554}">
      <dgm:prSet phldrT="[Text]"/>
      <dgm:spPr/>
      <dgm:t>
        <a:bodyPr/>
        <a:lstStyle/>
        <a:p>
          <a:r>
            <a:rPr lang="en-US"/>
            <a:t>Developer inspects Function App in Edit Mode and shows calls to Application Insights</a:t>
          </a:r>
        </a:p>
      </dgm:t>
    </dgm:pt>
    <dgm:pt modelId="{20FEE831-240F-41E0-AFDF-774574E2B9D1}" type="parTrans" cxnId="{5D514B65-084D-4500-A0DB-528387B969B8}">
      <dgm:prSet/>
      <dgm:spPr/>
      <dgm:t>
        <a:bodyPr/>
        <a:lstStyle/>
        <a:p>
          <a:endParaRPr lang="en-US"/>
        </a:p>
      </dgm:t>
    </dgm:pt>
    <dgm:pt modelId="{3E5380E6-DDE9-40A9-9691-F0CB3BDC8333}" type="sibTrans" cxnId="{5D514B65-084D-4500-A0DB-528387B969B8}">
      <dgm:prSet/>
      <dgm:spPr/>
      <dgm:t>
        <a:bodyPr/>
        <a:lstStyle/>
        <a:p>
          <a:endParaRPr lang="en-US"/>
        </a:p>
      </dgm:t>
    </dgm:pt>
    <dgm:pt modelId="{4EB4806B-3EDF-44FF-866E-6CCD8F08D957}">
      <dgm:prSet phldrT="[Text]"/>
      <dgm:spPr/>
      <dgm:t>
        <a:bodyPr/>
        <a:lstStyle/>
        <a:p>
          <a:r>
            <a:rPr lang="en-US"/>
            <a:t>Developer inspects Application Insights logs in Azure Portal and shows the custom events that are logged by the system</a:t>
          </a:r>
        </a:p>
      </dgm:t>
    </dgm:pt>
    <dgm:pt modelId="{4360743C-26AA-47F8-B58E-26DEF1C7F620}" type="parTrans" cxnId="{424ABDC8-5C27-4FF5-A556-DD2D6E3F0E9D}">
      <dgm:prSet/>
      <dgm:spPr/>
      <dgm:t>
        <a:bodyPr/>
        <a:lstStyle/>
        <a:p>
          <a:endParaRPr lang="en-US"/>
        </a:p>
      </dgm:t>
    </dgm:pt>
    <dgm:pt modelId="{1FFC6EEA-1A43-4EA5-8F59-50E76E6D8A3D}" type="sibTrans" cxnId="{424ABDC8-5C27-4FF5-A556-DD2D6E3F0E9D}">
      <dgm:prSet/>
      <dgm:spPr/>
      <dgm:t>
        <a:bodyPr/>
        <a:lstStyle/>
        <a:p>
          <a:endParaRPr lang="en-US"/>
        </a:p>
      </dgm:t>
    </dgm:pt>
    <dgm:pt modelId="{C834FC31-398E-4790-89F0-8FD1F736F80B}" type="pres">
      <dgm:prSet presAssocID="{2C510FDB-2339-4937-9B64-CE82BDCA15E7}" presName="diagram" presStyleCnt="0">
        <dgm:presLayoutVars>
          <dgm:dir/>
          <dgm:resizeHandles val="exact"/>
        </dgm:presLayoutVars>
      </dgm:prSet>
      <dgm:spPr/>
    </dgm:pt>
    <dgm:pt modelId="{0AB35FF6-A719-4B92-B986-2E5C4B22676F}" type="pres">
      <dgm:prSet presAssocID="{6D6D1ABB-784E-428C-8CC7-0DD75FF1C82D}" presName="node" presStyleLbl="node1" presStyleIdx="0" presStyleCnt="7">
        <dgm:presLayoutVars>
          <dgm:bulletEnabled val="1"/>
        </dgm:presLayoutVars>
      </dgm:prSet>
      <dgm:spPr/>
    </dgm:pt>
    <dgm:pt modelId="{DC54DD5C-8E38-4337-BD17-A67D4D235054}" type="pres">
      <dgm:prSet presAssocID="{4D55AD7D-A7DA-4A43-A840-7027AE8642A3}" presName="sibTrans" presStyleLbl="sibTrans2D1" presStyleIdx="0" presStyleCnt="6"/>
      <dgm:spPr/>
    </dgm:pt>
    <dgm:pt modelId="{7C894B8C-C8A9-4D3E-8859-07891AE7503B}" type="pres">
      <dgm:prSet presAssocID="{4D55AD7D-A7DA-4A43-A840-7027AE8642A3}" presName="connectorText" presStyleLbl="sibTrans2D1" presStyleIdx="0" presStyleCnt="6"/>
      <dgm:spPr/>
    </dgm:pt>
    <dgm:pt modelId="{30C43E69-F335-4F45-B08B-979459F723E4}" type="pres">
      <dgm:prSet presAssocID="{BF4DCA72-602B-4B4A-963F-7682A8151727}" presName="node" presStyleLbl="node1" presStyleIdx="1" presStyleCnt="7">
        <dgm:presLayoutVars>
          <dgm:bulletEnabled val="1"/>
        </dgm:presLayoutVars>
      </dgm:prSet>
      <dgm:spPr/>
    </dgm:pt>
    <dgm:pt modelId="{D04A2796-E67F-4579-825D-88097438158B}" type="pres">
      <dgm:prSet presAssocID="{D4B75B70-2EDD-4FEF-935A-49FF10EE6F1A}" presName="sibTrans" presStyleLbl="sibTrans2D1" presStyleIdx="1" presStyleCnt="6"/>
      <dgm:spPr/>
    </dgm:pt>
    <dgm:pt modelId="{1936783D-CC47-4995-B430-4FEA27481876}" type="pres">
      <dgm:prSet presAssocID="{D4B75B70-2EDD-4FEF-935A-49FF10EE6F1A}" presName="connectorText" presStyleLbl="sibTrans2D1" presStyleIdx="1" presStyleCnt="6"/>
      <dgm:spPr/>
    </dgm:pt>
    <dgm:pt modelId="{EE778CDE-8FF9-4FDA-A17C-9A06DC408F0E}" type="pres">
      <dgm:prSet presAssocID="{2F624ECD-D17B-4470-96DE-8B8A7CFBD37C}" presName="node" presStyleLbl="node1" presStyleIdx="2" presStyleCnt="7">
        <dgm:presLayoutVars>
          <dgm:bulletEnabled val="1"/>
        </dgm:presLayoutVars>
      </dgm:prSet>
      <dgm:spPr/>
    </dgm:pt>
    <dgm:pt modelId="{3C7E9557-5792-4814-877B-26E94C8E7CC7}" type="pres">
      <dgm:prSet presAssocID="{634C6495-A86E-43BB-B09F-E1F9C2A43B07}" presName="sibTrans" presStyleLbl="sibTrans2D1" presStyleIdx="2" presStyleCnt="6"/>
      <dgm:spPr/>
    </dgm:pt>
    <dgm:pt modelId="{C7273D5E-0A74-4D12-9691-D9AA17CCE0FD}" type="pres">
      <dgm:prSet presAssocID="{634C6495-A86E-43BB-B09F-E1F9C2A43B07}" presName="connectorText" presStyleLbl="sibTrans2D1" presStyleIdx="2" presStyleCnt="6"/>
      <dgm:spPr/>
    </dgm:pt>
    <dgm:pt modelId="{D2F2E07A-3F16-4832-B019-1A64BE8BA9E9}" type="pres">
      <dgm:prSet presAssocID="{3F90479C-373C-42D1-9B03-7E0CB1234820}" presName="node" presStyleLbl="node1" presStyleIdx="3" presStyleCnt="7">
        <dgm:presLayoutVars>
          <dgm:bulletEnabled val="1"/>
        </dgm:presLayoutVars>
      </dgm:prSet>
      <dgm:spPr/>
    </dgm:pt>
    <dgm:pt modelId="{41605073-1732-43C5-A242-C4372DCC2437}" type="pres">
      <dgm:prSet presAssocID="{341BACA8-3508-4BE8-9D27-5292DC73B413}" presName="sibTrans" presStyleLbl="sibTrans2D1" presStyleIdx="3" presStyleCnt="6"/>
      <dgm:spPr/>
    </dgm:pt>
    <dgm:pt modelId="{EF7FF6ED-5678-4AAB-9CE9-DCD324280FD6}" type="pres">
      <dgm:prSet presAssocID="{341BACA8-3508-4BE8-9D27-5292DC73B413}" presName="connectorText" presStyleLbl="sibTrans2D1" presStyleIdx="3" presStyleCnt="6"/>
      <dgm:spPr/>
    </dgm:pt>
    <dgm:pt modelId="{3C7F02A3-E9AC-4BF2-B814-C57C0C02D3F8}" type="pres">
      <dgm:prSet presAssocID="{34016A6C-7FD6-46F4-9D33-82963384E99D}" presName="node" presStyleLbl="node1" presStyleIdx="4" presStyleCnt="7">
        <dgm:presLayoutVars>
          <dgm:bulletEnabled val="1"/>
        </dgm:presLayoutVars>
      </dgm:prSet>
      <dgm:spPr/>
    </dgm:pt>
    <dgm:pt modelId="{CD3DD7E9-0367-4D2E-A696-F7C6ACC4CD77}" type="pres">
      <dgm:prSet presAssocID="{8555C426-23F0-4E00-A139-3B5501241D1A}" presName="sibTrans" presStyleLbl="sibTrans2D1" presStyleIdx="4" presStyleCnt="6"/>
      <dgm:spPr/>
    </dgm:pt>
    <dgm:pt modelId="{908B9B56-5845-4444-A252-E315F23AFA5E}" type="pres">
      <dgm:prSet presAssocID="{8555C426-23F0-4E00-A139-3B5501241D1A}" presName="connectorText" presStyleLbl="sibTrans2D1" presStyleIdx="4" presStyleCnt="6"/>
      <dgm:spPr/>
    </dgm:pt>
    <dgm:pt modelId="{4E84D25E-51D3-41F4-900E-5A1C92637775}" type="pres">
      <dgm:prSet presAssocID="{ACBF1AAF-B241-4696-92CB-7835AFC2E554}" presName="node" presStyleLbl="node1" presStyleIdx="5" presStyleCnt="7">
        <dgm:presLayoutVars>
          <dgm:bulletEnabled val="1"/>
        </dgm:presLayoutVars>
      </dgm:prSet>
      <dgm:spPr/>
    </dgm:pt>
    <dgm:pt modelId="{C264EF89-BA69-4738-A0D3-D333FFD4CF33}" type="pres">
      <dgm:prSet presAssocID="{3E5380E6-DDE9-40A9-9691-F0CB3BDC8333}" presName="sibTrans" presStyleLbl="sibTrans2D1" presStyleIdx="5" presStyleCnt="6"/>
      <dgm:spPr/>
    </dgm:pt>
    <dgm:pt modelId="{7BD14E5C-9A83-4477-BD2D-666C0AB33F4E}" type="pres">
      <dgm:prSet presAssocID="{3E5380E6-DDE9-40A9-9691-F0CB3BDC8333}" presName="connectorText" presStyleLbl="sibTrans2D1" presStyleIdx="5" presStyleCnt="6"/>
      <dgm:spPr/>
    </dgm:pt>
    <dgm:pt modelId="{B3366313-B1E8-4675-BA53-87072261EDE1}" type="pres">
      <dgm:prSet presAssocID="{4EB4806B-3EDF-44FF-866E-6CCD8F08D957}" presName="node" presStyleLbl="node1" presStyleIdx="6" presStyleCnt="7">
        <dgm:presLayoutVars>
          <dgm:bulletEnabled val="1"/>
        </dgm:presLayoutVars>
      </dgm:prSet>
      <dgm:spPr/>
    </dgm:pt>
  </dgm:ptLst>
  <dgm:cxnLst>
    <dgm:cxn modelId="{4398DE03-A65E-4611-AE7D-D5A7A2850BDD}" type="presOf" srcId="{634C6495-A86E-43BB-B09F-E1F9C2A43B07}" destId="{C7273D5E-0A74-4D12-9691-D9AA17CCE0FD}" srcOrd="1" destOrd="0" presId="urn:microsoft.com/office/officeart/2005/8/layout/process5"/>
    <dgm:cxn modelId="{3B75A81E-38E4-479C-9EF0-915FB87534AB}" type="presOf" srcId="{D4B75B70-2EDD-4FEF-935A-49FF10EE6F1A}" destId="{1936783D-CC47-4995-B430-4FEA27481876}" srcOrd="1" destOrd="0" presId="urn:microsoft.com/office/officeart/2005/8/layout/process5"/>
    <dgm:cxn modelId="{CD7D4A26-6151-432D-8976-3ACC3D8FDFB0}" type="presOf" srcId="{BF4DCA72-602B-4B4A-963F-7682A8151727}" destId="{30C43E69-F335-4F45-B08B-979459F723E4}" srcOrd="0" destOrd="0" presId="urn:microsoft.com/office/officeart/2005/8/layout/process5"/>
    <dgm:cxn modelId="{5EC66534-6C4A-4FB0-81FE-5D4AD047D048}" srcId="{2C510FDB-2339-4937-9B64-CE82BDCA15E7}" destId="{34016A6C-7FD6-46F4-9D33-82963384E99D}" srcOrd="4" destOrd="0" parTransId="{FEFC9FA4-7DC4-410A-9360-9DA48C2282DD}" sibTransId="{8555C426-23F0-4E00-A139-3B5501241D1A}"/>
    <dgm:cxn modelId="{07308844-0C23-400A-8016-D56388D27604}" type="presOf" srcId="{6D6D1ABB-784E-428C-8CC7-0DD75FF1C82D}" destId="{0AB35FF6-A719-4B92-B986-2E5C4B22676F}" srcOrd="0" destOrd="0" presId="urn:microsoft.com/office/officeart/2005/8/layout/process5"/>
    <dgm:cxn modelId="{5D514B65-084D-4500-A0DB-528387B969B8}" srcId="{2C510FDB-2339-4937-9B64-CE82BDCA15E7}" destId="{ACBF1AAF-B241-4696-92CB-7835AFC2E554}" srcOrd="5" destOrd="0" parTransId="{20FEE831-240F-41E0-AFDF-774574E2B9D1}" sibTransId="{3E5380E6-DDE9-40A9-9691-F0CB3BDC8333}"/>
    <dgm:cxn modelId="{D107644B-2CB2-450A-88DF-3F94B97F782C}" srcId="{2C510FDB-2339-4937-9B64-CE82BDCA15E7}" destId="{3F90479C-373C-42D1-9B03-7E0CB1234820}" srcOrd="3" destOrd="0" parTransId="{D9E775BD-41AB-48A0-9749-CE4324502B14}" sibTransId="{341BACA8-3508-4BE8-9D27-5292DC73B413}"/>
    <dgm:cxn modelId="{C73BD14B-6482-4559-B09C-13837C588DD5}" type="presOf" srcId="{3E5380E6-DDE9-40A9-9691-F0CB3BDC8333}" destId="{C264EF89-BA69-4738-A0D3-D333FFD4CF33}" srcOrd="0" destOrd="0" presId="urn:microsoft.com/office/officeart/2005/8/layout/process5"/>
    <dgm:cxn modelId="{093D4A4E-52C5-4228-8BC8-9F13EA4CDF41}" type="presOf" srcId="{8555C426-23F0-4E00-A139-3B5501241D1A}" destId="{908B9B56-5845-4444-A252-E315F23AFA5E}" srcOrd="1" destOrd="0" presId="urn:microsoft.com/office/officeart/2005/8/layout/process5"/>
    <dgm:cxn modelId="{EC688874-475B-47F2-B230-A06EA882CBDF}" type="presOf" srcId="{2C510FDB-2339-4937-9B64-CE82BDCA15E7}" destId="{C834FC31-398E-4790-89F0-8FD1F736F80B}" srcOrd="0" destOrd="0" presId="urn:microsoft.com/office/officeart/2005/8/layout/process5"/>
    <dgm:cxn modelId="{DB874B59-D74B-4A41-B61F-07F9A9C50DF1}" type="presOf" srcId="{3F90479C-373C-42D1-9B03-7E0CB1234820}" destId="{D2F2E07A-3F16-4832-B019-1A64BE8BA9E9}" srcOrd="0" destOrd="0" presId="urn:microsoft.com/office/officeart/2005/8/layout/process5"/>
    <dgm:cxn modelId="{DC1D8D59-6F30-4CDA-B007-525C28699D87}" type="presOf" srcId="{3E5380E6-DDE9-40A9-9691-F0CB3BDC8333}" destId="{7BD14E5C-9A83-4477-BD2D-666C0AB33F4E}" srcOrd="1" destOrd="0" presId="urn:microsoft.com/office/officeart/2005/8/layout/process5"/>
    <dgm:cxn modelId="{04A7F489-D9AA-44FA-8930-C6BB617A866A}" type="presOf" srcId="{4D55AD7D-A7DA-4A43-A840-7027AE8642A3}" destId="{DC54DD5C-8E38-4337-BD17-A67D4D235054}" srcOrd="0" destOrd="0" presId="urn:microsoft.com/office/officeart/2005/8/layout/process5"/>
    <dgm:cxn modelId="{63F7978E-8B59-4F36-86E8-8D28A5B23BD9}" type="presOf" srcId="{4EB4806B-3EDF-44FF-866E-6CCD8F08D957}" destId="{B3366313-B1E8-4675-BA53-87072261EDE1}" srcOrd="0" destOrd="0" presId="urn:microsoft.com/office/officeart/2005/8/layout/process5"/>
    <dgm:cxn modelId="{00B83C93-EDDB-407D-941C-59B92954B38F}" type="presOf" srcId="{341BACA8-3508-4BE8-9D27-5292DC73B413}" destId="{41605073-1732-43C5-A242-C4372DCC2437}" srcOrd="0" destOrd="0" presId="urn:microsoft.com/office/officeart/2005/8/layout/process5"/>
    <dgm:cxn modelId="{07808D98-E0F6-4B67-A09D-9B25C4799476}" type="presOf" srcId="{8555C426-23F0-4E00-A139-3B5501241D1A}" destId="{CD3DD7E9-0367-4D2E-A696-F7C6ACC4CD77}" srcOrd="0" destOrd="0" presId="urn:microsoft.com/office/officeart/2005/8/layout/process5"/>
    <dgm:cxn modelId="{48DA4D9A-6C05-4BF7-AEE8-682C53277191}" type="presOf" srcId="{341BACA8-3508-4BE8-9D27-5292DC73B413}" destId="{EF7FF6ED-5678-4AAB-9CE9-DCD324280FD6}" srcOrd="1" destOrd="0" presId="urn:microsoft.com/office/officeart/2005/8/layout/process5"/>
    <dgm:cxn modelId="{D5225BBA-EA21-4E94-A6A1-BA0911C8BFF4}" srcId="{2C510FDB-2339-4937-9B64-CE82BDCA15E7}" destId="{2F624ECD-D17B-4470-96DE-8B8A7CFBD37C}" srcOrd="2" destOrd="0" parTransId="{A5CDFCBE-96B7-4E67-813E-D69C74DF7E24}" sibTransId="{634C6495-A86E-43BB-B09F-E1F9C2A43B07}"/>
    <dgm:cxn modelId="{424ABDC8-5C27-4FF5-A556-DD2D6E3F0E9D}" srcId="{2C510FDB-2339-4937-9B64-CE82BDCA15E7}" destId="{4EB4806B-3EDF-44FF-866E-6CCD8F08D957}" srcOrd="6" destOrd="0" parTransId="{4360743C-26AA-47F8-B58E-26DEF1C7F620}" sibTransId="{1FFC6EEA-1A43-4EA5-8F59-50E76E6D8A3D}"/>
    <dgm:cxn modelId="{B2CA26C9-2210-4227-90CE-001C9795C7A9}" type="presOf" srcId="{ACBF1AAF-B241-4696-92CB-7835AFC2E554}" destId="{4E84D25E-51D3-41F4-900E-5A1C92637775}" srcOrd="0" destOrd="0" presId="urn:microsoft.com/office/officeart/2005/8/layout/process5"/>
    <dgm:cxn modelId="{71E57FCA-4C3C-4203-B7B9-34FFD2B7A662}" type="presOf" srcId="{2F624ECD-D17B-4470-96DE-8B8A7CFBD37C}" destId="{EE778CDE-8FF9-4FDA-A17C-9A06DC408F0E}" srcOrd="0" destOrd="0" presId="urn:microsoft.com/office/officeart/2005/8/layout/process5"/>
    <dgm:cxn modelId="{74A895CE-016A-40F2-BE34-89F8059440E3}" type="presOf" srcId="{D4B75B70-2EDD-4FEF-935A-49FF10EE6F1A}" destId="{D04A2796-E67F-4579-825D-88097438158B}" srcOrd="0" destOrd="0" presId="urn:microsoft.com/office/officeart/2005/8/layout/process5"/>
    <dgm:cxn modelId="{5C87CBD3-B98A-4BA7-8182-EDC66A757939}" type="presOf" srcId="{34016A6C-7FD6-46F4-9D33-82963384E99D}" destId="{3C7F02A3-E9AC-4BF2-B814-C57C0C02D3F8}" srcOrd="0" destOrd="0" presId="urn:microsoft.com/office/officeart/2005/8/layout/process5"/>
    <dgm:cxn modelId="{B34A12E5-5D55-432B-9757-CAA6882F8FD1}" type="presOf" srcId="{4D55AD7D-A7DA-4A43-A840-7027AE8642A3}" destId="{7C894B8C-C8A9-4D3E-8859-07891AE7503B}" srcOrd="1" destOrd="0" presId="urn:microsoft.com/office/officeart/2005/8/layout/process5"/>
    <dgm:cxn modelId="{5C1264E9-AE5C-4710-996F-6B8117D87CE9}" srcId="{2C510FDB-2339-4937-9B64-CE82BDCA15E7}" destId="{6D6D1ABB-784E-428C-8CC7-0DD75FF1C82D}" srcOrd="0" destOrd="0" parTransId="{B36258B6-417A-4019-A305-357CA998A29F}" sibTransId="{4D55AD7D-A7DA-4A43-A840-7027AE8642A3}"/>
    <dgm:cxn modelId="{221539F5-CB9F-48B6-9B08-8CDF31B0346C}" srcId="{2C510FDB-2339-4937-9B64-CE82BDCA15E7}" destId="{BF4DCA72-602B-4B4A-963F-7682A8151727}" srcOrd="1" destOrd="0" parTransId="{90406301-E994-4E63-88A2-E61054A8B2A6}" sibTransId="{D4B75B70-2EDD-4FEF-935A-49FF10EE6F1A}"/>
    <dgm:cxn modelId="{92429CF8-0AD1-44A6-B03B-90CC437BEBBB}" type="presOf" srcId="{634C6495-A86E-43BB-B09F-E1F9C2A43B07}" destId="{3C7E9557-5792-4814-877B-26E94C8E7CC7}" srcOrd="0" destOrd="0" presId="urn:microsoft.com/office/officeart/2005/8/layout/process5"/>
    <dgm:cxn modelId="{14642BFB-16FC-4B6A-8055-492256E7BFF3}" type="presParOf" srcId="{C834FC31-398E-4790-89F0-8FD1F736F80B}" destId="{0AB35FF6-A719-4B92-B986-2E5C4B22676F}" srcOrd="0" destOrd="0" presId="urn:microsoft.com/office/officeart/2005/8/layout/process5"/>
    <dgm:cxn modelId="{901D46E8-8F4F-4A36-9F0C-AA10B4C67BE9}" type="presParOf" srcId="{C834FC31-398E-4790-89F0-8FD1F736F80B}" destId="{DC54DD5C-8E38-4337-BD17-A67D4D235054}" srcOrd="1" destOrd="0" presId="urn:microsoft.com/office/officeart/2005/8/layout/process5"/>
    <dgm:cxn modelId="{863A2651-8F91-4D24-AD66-50B3DE84E333}" type="presParOf" srcId="{DC54DD5C-8E38-4337-BD17-A67D4D235054}" destId="{7C894B8C-C8A9-4D3E-8859-07891AE7503B}" srcOrd="0" destOrd="0" presId="urn:microsoft.com/office/officeart/2005/8/layout/process5"/>
    <dgm:cxn modelId="{D79244D1-EA6A-4966-8555-A4660392EBAB}" type="presParOf" srcId="{C834FC31-398E-4790-89F0-8FD1F736F80B}" destId="{30C43E69-F335-4F45-B08B-979459F723E4}" srcOrd="2" destOrd="0" presId="urn:microsoft.com/office/officeart/2005/8/layout/process5"/>
    <dgm:cxn modelId="{17C6D913-767A-4494-A7D6-16CA579E5EB5}" type="presParOf" srcId="{C834FC31-398E-4790-89F0-8FD1F736F80B}" destId="{D04A2796-E67F-4579-825D-88097438158B}" srcOrd="3" destOrd="0" presId="urn:microsoft.com/office/officeart/2005/8/layout/process5"/>
    <dgm:cxn modelId="{5A30AD33-BAC5-4931-8E4B-380FDB9C3B07}" type="presParOf" srcId="{D04A2796-E67F-4579-825D-88097438158B}" destId="{1936783D-CC47-4995-B430-4FEA27481876}" srcOrd="0" destOrd="0" presId="urn:microsoft.com/office/officeart/2005/8/layout/process5"/>
    <dgm:cxn modelId="{077164DE-3207-40E0-9BC3-9B9BE6D7A2DE}" type="presParOf" srcId="{C834FC31-398E-4790-89F0-8FD1F736F80B}" destId="{EE778CDE-8FF9-4FDA-A17C-9A06DC408F0E}" srcOrd="4" destOrd="0" presId="urn:microsoft.com/office/officeart/2005/8/layout/process5"/>
    <dgm:cxn modelId="{52C81817-DF51-4F67-B949-42B80BA839C6}" type="presParOf" srcId="{C834FC31-398E-4790-89F0-8FD1F736F80B}" destId="{3C7E9557-5792-4814-877B-26E94C8E7CC7}" srcOrd="5" destOrd="0" presId="urn:microsoft.com/office/officeart/2005/8/layout/process5"/>
    <dgm:cxn modelId="{8A212B48-9C91-46CF-BC5A-1BF13D0C42A1}" type="presParOf" srcId="{3C7E9557-5792-4814-877B-26E94C8E7CC7}" destId="{C7273D5E-0A74-4D12-9691-D9AA17CCE0FD}" srcOrd="0" destOrd="0" presId="urn:microsoft.com/office/officeart/2005/8/layout/process5"/>
    <dgm:cxn modelId="{A926804F-516E-490D-8BAB-D62AAA9D78E5}" type="presParOf" srcId="{C834FC31-398E-4790-89F0-8FD1F736F80B}" destId="{D2F2E07A-3F16-4832-B019-1A64BE8BA9E9}" srcOrd="6" destOrd="0" presId="urn:microsoft.com/office/officeart/2005/8/layout/process5"/>
    <dgm:cxn modelId="{A5507322-9B6D-4A6B-BCDB-B8BE814B1508}" type="presParOf" srcId="{C834FC31-398E-4790-89F0-8FD1F736F80B}" destId="{41605073-1732-43C5-A242-C4372DCC2437}" srcOrd="7" destOrd="0" presId="urn:microsoft.com/office/officeart/2005/8/layout/process5"/>
    <dgm:cxn modelId="{7D675335-AFB5-4F22-89C2-8FA05295A4AC}" type="presParOf" srcId="{41605073-1732-43C5-A242-C4372DCC2437}" destId="{EF7FF6ED-5678-4AAB-9CE9-DCD324280FD6}" srcOrd="0" destOrd="0" presId="urn:microsoft.com/office/officeart/2005/8/layout/process5"/>
    <dgm:cxn modelId="{75478A9E-1368-4FD4-ACAA-98D22981110B}" type="presParOf" srcId="{C834FC31-398E-4790-89F0-8FD1F736F80B}" destId="{3C7F02A3-E9AC-4BF2-B814-C57C0C02D3F8}" srcOrd="8" destOrd="0" presId="urn:microsoft.com/office/officeart/2005/8/layout/process5"/>
    <dgm:cxn modelId="{01C57919-AA7A-4670-BD4E-15F48DB61613}" type="presParOf" srcId="{C834FC31-398E-4790-89F0-8FD1F736F80B}" destId="{CD3DD7E9-0367-4D2E-A696-F7C6ACC4CD77}" srcOrd="9" destOrd="0" presId="urn:microsoft.com/office/officeart/2005/8/layout/process5"/>
    <dgm:cxn modelId="{D93665AE-20F5-4E77-936C-CA3C443E6160}" type="presParOf" srcId="{CD3DD7E9-0367-4D2E-A696-F7C6ACC4CD77}" destId="{908B9B56-5845-4444-A252-E315F23AFA5E}" srcOrd="0" destOrd="0" presId="urn:microsoft.com/office/officeart/2005/8/layout/process5"/>
    <dgm:cxn modelId="{91D8FC43-EF4E-47CC-81D8-A7C95291EA92}" type="presParOf" srcId="{C834FC31-398E-4790-89F0-8FD1F736F80B}" destId="{4E84D25E-51D3-41F4-900E-5A1C92637775}" srcOrd="10" destOrd="0" presId="urn:microsoft.com/office/officeart/2005/8/layout/process5"/>
    <dgm:cxn modelId="{9AEE8CD3-D217-4CAE-AA30-325E295ACE24}" type="presParOf" srcId="{C834FC31-398E-4790-89F0-8FD1F736F80B}" destId="{C264EF89-BA69-4738-A0D3-D333FFD4CF33}" srcOrd="11" destOrd="0" presId="urn:microsoft.com/office/officeart/2005/8/layout/process5"/>
    <dgm:cxn modelId="{23115314-7F90-4C9F-813C-D0D41798CA24}" type="presParOf" srcId="{C264EF89-BA69-4738-A0D3-D333FFD4CF33}" destId="{7BD14E5C-9A83-4477-BD2D-666C0AB33F4E}" srcOrd="0" destOrd="0" presId="urn:microsoft.com/office/officeart/2005/8/layout/process5"/>
    <dgm:cxn modelId="{2E3F9E2C-12E3-445A-8A24-75F7161DA50E}" type="presParOf" srcId="{C834FC31-398E-4790-89F0-8FD1F736F80B}" destId="{B3366313-B1E8-4675-BA53-87072261EDE1}" srcOrd="12"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B35FF6-A719-4B92-B986-2E5C4B22676F}">
      <dsp:nvSpPr>
        <dsp:cNvPr id="0" name=""/>
        <dsp:cNvSpPr/>
      </dsp:nvSpPr>
      <dsp:spPr>
        <a:xfrm>
          <a:off x="5233" y="764115"/>
          <a:ext cx="2288383" cy="137302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User 1 signs in with GitHub or LinkedIn account</a:t>
          </a:r>
        </a:p>
      </dsp:txBody>
      <dsp:txXfrm>
        <a:off x="45448" y="804330"/>
        <a:ext cx="2207953" cy="1292599"/>
      </dsp:txXfrm>
    </dsp:sp>
    <dsp:sp modelId="{CD110E38-3C00-441E-B655-899A724A6422}">
      <dsp:nvSpPr>
        <dsp:cNvPr id="0" name=""/>
        <dsp:cNvSpPr/>
      </dsp:nvSpPr>
      <dsp:spPr>
        <a:xfrm>
          <a:off x="2494994" y="1166870"/>
          <a:ext cx="485137" cy="567519"/>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494994" y="1280374"/>
        <a:ext cx="339596" cy="340511"/>
      </dsp:txXfrm>
    </dsp:sp>
    <dsp:sp modelId="{B69B93F2-5C60-45C4-AFFB-DB8C627DE96A}">
      <dsp:nvSpPr>
        <dsp:cNvPr id="0" name=""/>
        <dsp:cNvSpPr/>
      </dsp:nvSpPr>
      <dsp:spPr>
        <a:xfrm>
          <a:off x="3208970" y="764115"/>
          <a:ext cx="2288383" cy="137302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User 1 connects GitHub or LinkedIn account</a:t>
          </a:r>
        </a:p>
      </dsp:txBody>
      <dsp:txXfrm>
        <a:off x="3249185" y="804330"/>
        <a:ext cx="2207953" cy="1292599"/>
      </dsp:txXfrm>
    </dsp:sp>
    <dsp:sp modelId="{F3ECB9A8-F5F7-4236-80BE-7B8ABDC092FC}">
      <dsp:nvSpPr>
        <dsp:cNvPr id="0" name=""/>
        <dsp:cNvSpPr/>
      </dsp:nvSpPr>
      <dsp:spPr>
        <a:xfrm>
          <a:off x="5698731" y="1166870"/>
          <a:ext cx="485137" cy="567519"/>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698731" y="1280374"/>
        <a:ext cx="339596" cy="340511"/>
      </dsp:txXfrm>
    </dsp:sp>
    <dsp:sp modelId="{1B2FD6B4-9DB1-4125-8B09-4BFE3C281BA6}">
      <dsp:nvSpPr>
        <dsp:cNvPr id="0" name=""/>
        <dsp:cNvSpPr/>
      </dsp:nvSpPr>
      <dsp:spPr>
        <a:xfrm>
          <a:off x="6412706" y="764115"/>
          <a:ext cx="2288383" cy="137302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User 1 views their profile and adds additional profile info (Phone Number, Skills)</a:t>
          </a:r>
        </a:p>
      </dsp:txBody>
      <dsp:txXfrm>
        <a:off x="6452921" y="804330"/>
        <a:ext cx="2207953" cy="1292599"/>
      </dsp:txXfrm>
    </dsp:sp>
    <dsp:sp modelId="{8A6DC60B-6169-433F-9ED7-08605CB25699}">
      <dsp:nvSpPr>
        <dsp:cNvPr id="0" name=""/>
        <dsp:cNvSpPr/>
      </dsp:nvSpPr>
      <dsp:spPr>
        <a:xfrm>
          <a:off x="8902467" y="1166870"/>
          <a:ext cx="485137" cy="567519"/>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902467" y="1280374"/>
        <a:ext cx="339596" cy="340511"/>
      </dsp:txXfrm>
    </dsp:sp>
    <dsp:sp modelId="{D4429EB1-634E-49FC-8D55-5A411B1E69F6}">
      <dsp:nvSpPr>
        <dsp:cNvPr id="0" name=""/>
        <dsp:cNvSpPr/>
      </dsp:nvSpPr>
      <dsp:spPr>
        <a:xfrm>
          <a:off x="9616442" y="764115"/>
          <a:ext cx="2288383" cy="137302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User 1 searches for friends and views suggested friends </a:t>
          </a:r>
        </a:p>
      </dsp:txBody>
      <dsp:txXfrm>
        <a:off x="9656657" y="804330"/>
        <a:ext cx="2207953" cy="1292599"/>
      </dsp:txXfrm>
    </dsp:sp>
    <dsp:sp modelId="{FA67D21D-7722-431C-B299-92F237AAF944}">
      <dsp:nvSpPr>
        <dsp:cNvPr id="0" name=""/>
        <dsp:cNvSpPr/>
      </dsp:nvSpPr>
      <dsp:spPr>
        <a:xfrm rot="5400000">
          <a:off x="10518065" y="2297331"/>
          <a:ext cx="485137" cy="567519"/>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5400000">
        <a:off x="10590379" y="2338522"/>
        <a:ext cx="340511" cy="339596"/>
      </dsp:txXfrm>
    </dsp:sp>
    <dsp:sp modelId="{5C641B81-5A8A-4C7B-843E-B2EC88F1B07A}">
      <dsp:nvSpPr>
        <dsp:cNvPr id="0" name=""/>
        <dsp:cNvSpPr/>
      </dsp:nvSpPr>
      <dsp:spPr>
        <a:xfrm>
          <a:off x="9616442" y="3052498"/>
          <a:ext cx="2288383" cy="137302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User 1 views search results and suggested friends</a:t>
          </a:r>
        </a:p>
      </dsp:txBody>
      <dsp:txXfrm>
        <a:off x="9656657" y="3092713"/>
        <a:ext cx="2207953" cy="1292599"/>
      </dsp:txXfrm>
    </dsp:sp>
    <dsp:sp modelId="{4EEF12BB-D3E0-4635-8B16-C8D19C0F91A1}">
      <dsp:nvSpPr>
        <dsp:cNvPr id="0" name=""/>
        <dsp:cNvSpPr/>
      </dsp:nvSpPr>
      <dsp:spPr>
        <a:xfrm rot="10800000">
          <a:off x="8929928" y="3455253"/>
          <a:ext cx="485137" cy="567519"/>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9075469" y="3568757"/>
        <a:ext cx="339596" cy="340511"/>
      </dsp:txXfrm>
    </dsp:sp>
    <dsp:sp modelId="{01F69FA5-E414-46F3-99CC-20F254D440C8}">
      <dsp:nvSpPr>
        <dsp:cNvPr id="0" name=""/>
        <dsp:cNvSpPr/>
      </dsp:nvSpPr>
      <dsp:spPr>
        <a:xfrm>
          <a:off x="6412706" y="3052498"/>
          <a:ext cx="2288383" cy="137302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User 1 views profile for one of the search result users</a:t>
          </a:r>
        </a:p>
      </dsp:txBody>
      <dsp:txXfrm>
        <a:off x="6452921" y="3092713"/>
        <a:ext cx="2207953" cy="1292599"/>
      </dsp:txXfrm>
    </dsp:sp>
    <dsp:sp modelId="{AA169074-88B0-4882-97D8-0BAD9BE85ECA}">
      <dsp:nvSpPr>
        <dsp:cNvPr id="0" name=""/>
        <dsp:cNvSpPr/>
      </dsp:nvSpPr>
      <dsp:spPr>
        <a:xfrm rot="10800000">
          <a:off x="5726191" y="3455253"/>
          <a:ext cx="485137" cy="567519"/>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5871732" y="3568757"/>
        <a:ext cx="339596" cy="340511"/>
      </dsp:txXfrm>
    </dsp:sp>
    <dsp:sp modelId="{E0CCD24E-47F2-455E-9117-6BCC59BD5FA7}">
      <dsp:nvSpPr>
        <dsp:cNvPr id="0" name=""/>
        <dsp:cNvSpPr/>
      </dsp:nvSpPr>
      <dsp:spPr>
        <a:xfrm>
          <a:off x="3208970" y="3052498"/>
          <a:ext cx="2288383" cy="137302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User 1 sends chat message to search result user</a:t>
          </a:r>
        </a:p>
      </dsp:txBody>
      <dsp:txXfrm>
        <a:off x="3249185" y="3092713"/>
        <a:ext cx="2207953" cy="12925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B35FF6-A719-4B92-B986-2E5C4B22676F}">
      <dsp:nvSpPr>
        <dsp:cNvPr id="0" name=""/>
        <dsp:cNvSpPr/>
      </dsp:nvSpPr>
      <dsp:spPr>
        <a:xfrm>
          <a:off x="1352966" y="150"/>
          <a:ext cx="2422138" cy="14532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User 2 receives SMS message</a:t>
          </a:r>
        </a:p>
      </dsp:txBody>
      <dsp:txXfrm>
        <a:off x="1395531" y="42715"/>
        <a:ext cx="2337008" cy="1368153"/>
      </dsp:txXfrm>
    </dsp:sp>
    <dsp:sp modelId="{CD110E38-3C00-441E-B655-899A724A6422}">
      <dsp:nvSpPr>
        <dsp:cNvPr id="0" name=""/>
        <dsp:cNvSpPr/>
      </dsp:nvSpPr>
      <dsp:spPr>
        <a:xfrm>
          <a:off x="3988253" y="426446"/>
          <a:ext cx="513493" cy="600690"/>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3988253" y="546584"/>
        <a:ext cx="359445" cy="360414"/>
      </dsp:txXfrm>
    </dsp:sp>
    <dsp:sp modelId="{B69B93F2-5C60-45C4-AFFB-DB8C627DE96A}">
      <dsp:nvSpPr>
        <dsp:cNvPr id="0" name=""/>
        <dsp:cNvSpPr/>
      </dsp:nvSpPr>
      <dsp:spPr>
        <a:xfrm>
          <a:off x="4743960" y="150"/>
          <a:ext cx="2422138" cy="14532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User 2 signs in with GitHub or LinkedIn account</a:t>
          </a:r>
        </a:p>
      </dsp:txBody>
      <dsp:txXfrm>
        <a:off x="4786525" y="42715"/>
        <a:ext cx="2337008" cy="1368153"/>
      </dsp:txXfrm>
    </dsp:sp>
    <dsp:sp modelId="{F3ECB9A8-F5F7-4236-80BE-7B8ABDC092FC}">
      <dsp:nvSpPr>
        <dsp:cNvPr id="0" name=""/>
        <dsp:cNvSpPr/>
      </dsp:nvSpPr>
      <dsp:spPr>
        <a:xfrm>
          <a:off x="7379247" y="426446"/>
          <a:ext cx="513493" cy="600690"/>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7379247" y="546584"/>
        <a:ext cx="359445" cy="360414"/>
      </dsp:txXfrm>
    </dsp:sp>
    <dsp:sp modelId="{1B2FD6B4-9DB1-4125-8B09-4BFE3C281BA6}">
      <dsp:nvSpPr>
        <dsp:cNvPr id="0" name=""/>
        <dsp:cNvSpPr/>
      </dsp:nvSpPr>
      <dsp:spPr>
        <a:xfrm>
          <a:off x="8134954" y="150"/>
          <a:ext cx="2422138" cy="14532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User 2 views chat message from user 1</a:t>
          </a:r>
        </a:p>
      </dsp:txBody>
      <dsp:txXfrm>
        <a:off x="8177519" y="42715"/>
        <a:ext cx="2337008" cy="1368153"/>
      </dsp:txXfrm>
    </dsp:sp>
    <dsp:sp modelId="{8A6DC60B-6169-433F-9ED7-08605CB25699}">
      <dsp:nvSpPr>
        <dsp:cNvPr id="0" name=""/>
        <dsp:cNvSpPr/>
      </dsp:nvSpPr>
      <dsp:spPr>
        <a:xfrm rot="5400000">
          <a:off x="9089277" y="1622982"/>
          <a:ext cx="513493" cy="600690"/>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rot="-5400000">
        <a:off x="9165817" y="1666580"/>
        <a:ext cx="360414" cy="359445"/>
      </dsp:txXfrm>
    </dsp:sp>
    <dsp:sp modelId="{D4429EB1-634E-49FC-8D55-5A411B1E69F6}">
      <dsp:nvSpPr>
        <dsp:cNvPr id="0" name=""/>
        <dsp:cNvSpPr/>
      </dsp:nvSpPr>
      <dsp:spPr>
        <a:xfrm>
          <a:off x="8134954" y="2422288"/>
          <a:ext cx="2422138" cy="14532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User 2 views user 1's profile</a:t>
          </a:r>
        </a:p>
      </dsp:txBody>
      <dsp:txXfrm>
        <a:off x="8177519" y="2464853"/>
        <a:ext cx="2337008" cy="1368153"/>
      </dsp:txXfrm>
    </dsp:sp>
    <dsp:sp modelId="{FA67D21D-7722-431C-B299-92F237AAF944}">
      <dsp:nvSpPr>
        <dsp:cNvPr id="0" name=""/>
        <dsp:cNvSpPr/>
      </dsp:nvSpPr>
      <dsp:spPr>
        <a:xfrm rot="10800000">
          <a:off x="7408313" y="2848585"/>
          <a:ext cx="513493" cy="600690"/>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rot="10800000">
        <a:off x="7562361" y="2968723"/>
        <a:ext cx="359445" cy="360414"/>
      </dsp:txXfrm>
    </dsp:sp>
    <dsp:sp modelId="{5C641B81-5A8A-4C7B-843E-B2EC88F1B07A}">
      <dsp:nvSpPr>
        <dsp:cNvPr id="0" name=""/>
        <dsp:cNvSpPr/>
      </dsp:nvSpPr>
      <dsp:spPr>
        <a:xfrm>
          <a:off x="4743960" y="2422288"/>
          <a:ext cx="2422138" cy="14532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User 2 responds to user 1‘s chat message</a:t>
          </a:r>
        </a:p>
      </dsp:txBody>
      <dsp:txXfrm>
        <a:off x="4786525" y="2464853"/>
        <a:ext cx="2337008" cy="136815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B35FF6-A719-4B92-B986-2E5C4B22676F}">
      <dsp:nvSpPr>
        <dsp:cNvPr id="0" name=""/>
        <dsp:cNvSpPr/>
      </dsp:nvSpPr>
      <dsp:spPr>
        <a:xfrm>
          <a:off x="5238" y="1061616"/>
          <a:ext cx="2290579" cy="1374347"/>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User 1 signs in with GitHub or LinkedIn account</a:t>
          </a:r>
        </a:p>
      </dsp:txBody>
      <dsp:txXfrm>
        <a:off x="45491" y="1101869"/>
        <a:ext cx="2210073" cy="1293841"/>
      </dsp:txXfrm>
    </dsp:sp>
    <dsp:sp modelId="{CD110E38-3C00-441E-B655-899A724A6422}">
      <dsp:nvSpPr>
        <dsp:cNvPr id="0" name=""/>
        <dsp:cNvSpPr/>
      </dsp:nvSpPr>
      <dsp:spPr>
        <a:xfrm>
          <a:off x="2497389" y="1464758"/>
          <a:ext cx="485602" cy="568063"/>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2497389" y="1578371"/>
        <a:ext cx="339921" cy="340837"/>
      </dsp:txXfrm>
    </dsp:sp>
    <dsp:sp modelId="{B69B93F2-5C60-45C4-AFFB-DB8C627DE96A}">
      <dsp:nvSpPr>
        <dsp:cNvPr id="0" name=""/>
        <dsp:cNvSpPr/>
      </dsp:nvSpPr>
      <dsp:spPr>
        <a:xfrm>
          <a:off x="3212049" y="1061616"/>
          <a:ext cx="2290579" cy="1374347"/>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User 1 views chat message from user 2</a:t>
          </a:r>
        </a:p>
      </dsp:txBody>
      <dsp:txXfrm>
        <a:off x="3252302" y="1101869"/>
        <a:ext cx="2210073" cy="1293841"/>
      </dsp:txXfrm>
    </dsp:sp>
    <dsp:sp modelId="{F3ECB9A8-F5F7-4236-80BE-7B8ABDC092FC}">
      <dsp:nvSpPr>
        <dsp:cNvPr id="0" name=""/>
        <dsp:cNvSpPr/>
      </dsp:nvSpPr>
      <dsp:spPr>
        <a:xfrm>
          <a:off x="5704200" y="1464758"/>
          <a:ext cx="485602" cy="568063"/>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5704200" y="1578371"/>
        <a:ext cx="339921" cy="340837"/>
      </dsp:txXfrm>
    </dsp:sp>
    <dsp:sp modelId="{1B2FD6B4-9DB1-4125-8B09-4BFE3C281BA6}">
      <dsp:nvSpPr>
        <dsp:cNvPr id="0" name=""/>
        <dsp:cNvSpPr/>
      </dsp:nvSpPr>
      <dsp:spPr>
        <a:xfrm>
          <a:off x="6418860" y="1061616"/>
          <a:ext cx="2290579" cy="1374347"/>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User 1 responds to user 2‘s chat message</a:t>
          </a:r>
        </a:p>
      </dsp:txBody>
      <dsp:txXfrm>
        <a:off x="6459113" y="1101869"/>
        <a:ext cx="2210073" cy="1293841"/>
      </dsp:txXfrm>
    </dsp:sp>
    <dsp:sp modelId="{8A6DC60B-6169-433F-9ED7-08605CB25699}">
      <dsp:nvSpPr>
        <dsp:cNvPr id="0" name=""/>
        <dsp:cNvSpPr/>
      </dsp:nvSpPr>
      <dsp:spPr>
        <a:xfrm>
          <a:off x="8911011" y="1464758"/>
          <a:ext cx="485602" cy="568063"/>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8911011" y="1578371"/>
        <a:ext cx="339921" cy="340837"/>
      </dsp:txXfrm>
    </dsp:sp>
    <dsp:sp modelId="{D4429EB1-634E-49FC-8D55-5A411B1E69F6}">
      <dsp:nvSpPr>
        <dsp:cNvPr id="0" name=""/>
        <dsp:cNvSpPr/>
      </dsp:nvSpPr>
      <dsp:spPr>
        <a:xfrm>
          <a:off x="9625671" y="1061616"/>
          <a:ext cx="2290579" cy="1374347"/>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User 1 makes user 2 a friend</a:t>
          </a:r>
        </a:p>
      </dsp:txBody>
      <dsp:txXfrm>
        <a:off x="9665924" y="1101869"/>
        <a:ext cx="2210073" cy="12938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B35FF6-A719-4B92-B986-2E5C4B22676F}">
      <dsp:nvSpPr>
        <dsp:cNvPr id="0" name=""/>
        <dsp:cNvSpPr/>
      </dsp:nvSpPr>
      <dsp:spPr>
        <a:xfrm>
          <a:off x="277663" y="149"/>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clones web app GitHub project repository</a:t>
          </a:r>
        </a:p>
      </dsp:txBody>
      <dsp:txXfrm>
        <a:off x="316075" y="38561"/>
        <a:ext cx="2108976" cy="1234656"/>
      </dsp:txXfrm>
    </dsp:sp>
    <dsp:sp modelId="{625F2E42-613A-439B-8DD6-655C95D1EB7B}">
      <dsp:nvSpPr>
        <dsp:cNvPr id="0" name=""/>
        <dsp:cNvSpPr/>
      </dsp:nvSpPr>
      <dsp:spPr>
        <a:xfrm>
          <a:off x="2655814" y="384850"/>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2655814" y="493266"/>
        <a:ext cx="324372" cy="325246"/>
      </dsp:txXfrm>
    </dsp:sp>
    <dsp:sp modelId="{9667D416-C2F1-4DD1-83A3-30D07EAA1772}">
      <dsp:nvSpPr>
        <dsp:cNvPr id="0" name=""/>
        <dsp:cNvSpPr/>
      </dsp:nvSpPr>
      <dsp:spPr>
        <a:xfrm>
          <a:off x="3337784" y="149"/>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changes code (uncomments) in the web page to display banner ad on the home page and all other pages</a:t>
          </a:r>
        </a:p>
      </dsp:txBody>
      <dsp:txXfrm>
        <a:off x="3376196" y="38561"/>
        <a:ext cx="2108976" cy="1234656"/>
      </dsp:txXfrm>
    </dsp:sp>
    <dsp:sp modelId="{ECF044B9-66EB-4811-8901-236724B285EB}">
      <dsp:nvSpPr>
        <dsp:cNvPr id="0" name=""/>
        <dsp:cNvSpPr/>
      </dsp:nvSpPr>
      <dsp:spPr>
        <a:xfrm>
          <a:off x="5715935" y="384850"/>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715935" y="493266"/>
        <a:ext cx="324372" cy="325246"/>
      </dsp:txXfrm>
    </dsp:sp>
    <dsp:sp modelId="{D30545C2-B04C-4C44-9FE4-0C22D641291C}">
      <dsp:nvSpPr>
        <dsp:cNvPr id="0" name=""/>
        <dsp:cNvSpPr/>
      </dsp:nvSpPr>
      <dsp:spPr>
        <a:xfrm>
          <a:off x="6397905" y="149"/>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pushes changes to web app GitHub repository</a:t>
          </a:r>
        </a:p>
      </dsp:txBody>
      <dsp:txXfrm>
        <a:off x="6436317" y="38561"/>
        <a:ext cx="2108976" cy="1234656"/>
      </dsp:txXfrm>
    </dsp:sp>
    <dsp:sp modelId="{2E456E99-FA71-4913-A21C-EACF9AA6113C}">
      <dsp:nvSpPr>
        <dsp:cNvPr id="0" name=""/>
        <dsp:cNvSpPr/>
      </dsp:nvSpPr>
      <dsp:spPr>
        <a:xfrm>
          <a:off x="8776056" y="384850"/>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8776056" y="493266"/>
        <a:ext cx="324372" cy="325246"/>
      </dsp:txXfrm>
    </dsp:sp>
    <dsp:sp modelId="{231B37EB-0EEB-45AA-9B6D-2EA50709BB05}">
      <dsp:nvSpPr>
        <dsp:cNvPr id="0" name=""/>
        <dsp:cNvSpPr/>
      </dsp:nvSpPr>
      <dsp:spPr>
        <a:xfrm>
          <a:off x="9458025" y="149"/>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VSO Build Definition starts and builds code and deploys it to staging slot</a:t>
          </a:r>
        </a:p>
      </dsp:txBody>
      <dsp:txXfrm>
        <a:off x="9496437" y="38561"/>
        <a:ext cx="2108976" cy="1234656"/>
      </dsp:txXfrm>
    </dsp:sp>
    <dsp:sp modelId="{043AB843-9573-46A0-86C0-C618C49FF1D8}">
      <dsp:nvSpPr>
        <dsp:cNvPr id="0" name=""/>
        <dsp:cNvSpPr/>
      </dsp:nvSpPr>
      <dsp:spPr>
        <a:xfrm rot="5400000">
          <a:off x="10319231" y="1464635"/>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10388303" y="1503980"/>
        <a:ext cx="325246" cy="324372"/>
      </dsp:txXfrm>
    </dsp:sp>
    <dsp:sp modelId="{623A74DA-0CC3-4221-B683-5F402EDF74CD}">
      <dsp:nvSpPr>
        <dsp:cNvPr id="0" name=""/>
        <dsp:cNvSpPr/>
      </dsp:nvSpPr>
      <dsp:spPr>
        <a:xfrm>
          <a:off x="9458025" y="2185950"/>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logs into Azure Portal</a:t>
          </a:r>
        </a:p>
      </dsp:txBody>
      <dsp:txXfrm>
        <a:off x="9496437" y="2224362"/>
        <a:ext cx="2108976" cy="1234656"/>
      </dsp:txXfrm>
    </dsp:sp>
    <dsp:sp modelId="{BF34DDC3-F652-4C11-92C1-536975DDB814}">
      <dsp:nvSpPr>
        <dsp:cNvPr id="0" name=""/>
        <dsp:cNvSpPr/>
      </dsp:nvSpPr>
      <dsp:spPr>
        <a:xfrm rot="10800000">
          <a:off x="8802285" y="2570651"/>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8941302" y="2679067"/>
        <a:ext cx="324372" cy="325246"/>
      </dsp:txXfrm>
    </dsp:sp>
    <dsp:sp modelId="{6DB056FC-2615-4955-97A7-D1B5C54A727C}">
      <dsp:nvSpPr>
        <dsp:cNvPr id="0" name=""/>
        <dsp:cNvSpPr/>
      </dsp:nvSpPr>
      <dsp:spPr>
        <a:xfrm>
          <a:off x="6397905" y="2185950"/>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swaps staging and production slots</a:t>
          </a:r>
        </a:p>
      </dsp:txBody>
      <dsp:txXfrm>
        <a:off x="6436317" y="2224362"/>
        <a:ext cx="2108976" cy="1234656"/>
      </dsp:txXfrm>
    </dsp:sp>
    <dsp:sp modelId="{2FB1133C-1409-49A7-825C-BD3BD7B3C3D4}">
      <dsp:nvSpPr>
        <dsp:cNvPr id="0" name=""/>
        <dsp:cNvSpPr/>
      </dsp:nvSpPr>
      <dsp:spPr>
        <a:xfrm rot="10800000">
          <a:off x="5742164" y="2570651"/>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5881181" y="2679067"/>
        <a:ext cx="324372" cy="325246"/>
      </dsp:txXfrm>
    </dsp:sp>
    <dsp:sp modelId="{9772E600-3AEF-4A51-A291-265B3A74950A}">
      <dsp:nvSpPr>
        <dsp:cNvPr id="0" name=""/>
        <dsp:cNvSpPr/>
      </dsp:nvSpPr>
      <dsp:spPr>
        <a:xfrm>
          <a:off x="3337784" y="2185950"/>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sets scaling options and clones to another geolocation</a:t>
          </a:r>
        </a:p>
      </dsp:txBody>
      <dsp:txXfrm>
        <a:off x="3376196" y="2224362"/>
        <a:ext cx="2108976" cy="123465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B35FF6-A719-4B92-B986-2E5C4B22676F}">
      <dsp:nvSpPr>
        <dsp:cNvPr id="0" name=""/>
        <dsp:cNvSpPr/>
      </dsp:nvSpPr>
      <dsp:spPr>
        <a:xfrm>
          <a:off x="1176" y="333192"/>
          <a:ext cx="2508857" cy="1505314"/>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User 1 signs in with GitHub or LinkedIn account</a:t>
          </a:r>
        </a:p>
      </dsp:txBody>
      <dsp:txXfrm>
        <a:off x="45265" y="377281"/>
        <a:ext cx="2420679" cy="1417136"/>
      </dsp:txXfrm>
    </dsp:sp>
    <dsp:sp modelId="{CD110E38-3C00-441E-B655-899A724A6422}">
      <dsp:nvSpPr>
        <dsp:cNvPr id="0" name=""/>
        <dsp:cNvSpPr/>
      </dsp:nvSpPr>
      <dsp:spPr>
        <a:xfrm>
          <a:off x="2730813" y="774751"/>
          <a:ext cx="531877" cy="622196"/>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2730813" y="899190"/>
        <a:ext cx="372314" cy="373318"/>
      </dsp:txXfrm>
    </dsp:sp>
    <dsp:sp modelId="{B69B93F2-5C60-45C4-AFFB-DB8C627DE96A}">
      <dsp:nvSpPr>
        <dsp:cNvPr id="0" name=""/>
        <dsp:cNvSpPr/>
      </dsp:nvSpPr>
      <dsp:spPr>
        <a:xfrm>
          <a:off x="3513576" y="333192"/>
          <a:ext cx="2508857" cy="1505314"/>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User 1 views banner ad on web site</a:t>
          </a:r>
        </a:p>
      </dsp:txBody>
      <dsp:txXfrm>
        <a:off x="3557665" y="377281"/>
        <a:ext cx="2420679" cy="141713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B35FF6-A719-4B92-B986-2E5C4B22676F}">
      <dsp:nvSpPr>
        <dsp:cNvPr id="0" name=""/>
        <dsp:cNvSpPr/>
      </dsp:nvSpPr>
      <dsp:spPr>
        <a:xfrm>
          <a:off x="277663" y="149"/>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logs into Azure Portal</a:t>
          </a:r>
        </a:p>
      </dsp:txBody>
      <dsp:txXfrm>
        <a:off x="316075" y="38561"/>
        <a:ext cx="2108976" cy="1234656"/>
      </dsp:txXfrm>
    </dsp:sp>
    <dsp:sp modelId="{DC54DD5C-8E38-4337-BD17-A67D4D235054}">
      <dsp:nvSpPr>
        <dsp:cNvPr id="0" name=""/>
        <dsp:cNvSpPr/>
      </dsp:nvSpPr>
      <dsp:spPr>
        <a:xfrm>
          <a:off x="2655814" y="384850"/>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2655814" y="493266"/>
        <a:ext cx="324372" cy="325246"/>
      </dsp:txXfrm>
    </dsp:sp>
    <dsp:sp modelId="{30C43E69-F335-4F45-B08B-979459F723E4}">
      <dsp:nvSpPr>
        <dsp:cNvPr id="0" name=""/>
        <dsp:cNvSpPr/>
      </dsp:nvSpPr>
      <dsp:spPr>
        <a:xfrm>
          <a:off x="3337784" y="149"/>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opens resource group</a:t>
          </a:r>
        </a:p>
      </dsp:txBody>
      <dsp:txXfrm>
        <a:off x="3376196" y="38561"/>
        <a:ext cx="2108976" cy="1234656"/>
      </dsp:txXfrm>
    </dsp:sp>
    <dsp:sp modelId="{D04A2796-E67F-4579-825D-88097438158B}">
      <dsp:nvSpPr>
        <dsp:cNvPr id="0" name=""/>
        <dsp:cNvSpPr/>
      </dsp:nvSpPr>
      <dsp:spPr>
        <a:xfrm>
          <a:off x="5715935" y="384850"/>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715935" y="493266"/>
        <a:ext cx="324372" cy="325246"/>
      </dsp:txXfrm>
    </dsp:sp>
    <dsp:sp modelId="{EE778CDE-8FF9-4FDA-A17C-9A06DC408F0E}">
      <dsp:nvSpPr>
        <dsp:cNvPr id="0" name=""/>
        <dsp:cNvSpPr/>
      </dsp:nvSpPr>
      <dsp:spPr>
        <a:xfrm>
          <a:off x="6397905" y="149"/>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opens send-</a:t>
          </a:r>
          <a:r>
            <a:rPr lang="en-US" sz="1500" kern="1200" err="1"/>
            <a:t>sms</a:t>
          </a:r>
          <a:r>
            <a:rPr lang="en-US" sz="1500" kern="1200"/>
            <a:t> Logic App</a:t>
          </a:r>
        </a:p>
      </dsp:txBody>
      <dsp:txXfrm>
        <a:off x="6436317" y="38561"/>
        <a:ext cx="2108976" cy="1234656"/>
      </dsp:txXfrm>
    </dsp:sp>
    <dsp:sp modelId="{3C7E9557-5792-4814-877B-26E94C8E7CC7}">
      <dsp:nvSpPr>
        <dsp:cNvPr id="0" name=""/>
        <dsp:cNvSpPr/>
      </dsp:nvSpPr>
      <dsp:spPr>
        <a:xfrm>
          <a:off x="8776056" y="384850"/>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8776056" y="493266"/>
        <a:ext cx="324372" cy="325246"/>
      </dsp:txXfrm>
    </dsp:sp>
    <dsp:sp modelId="{D2F2E07A-3F16-4832-B019-1A64BE8BA9E9}">
      <dsp:nvSpPr>
        <dsp:cNvPr id="0" name=""/>
        <dsp:cNvSpPr/>
      </dsp:nvSpPr>
      <dsp:spPr>
        <a:xfrm>
          <a:off x="9458025" y="149"/>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inspects send-</a:t>
          </a:r>
          <a:r>
            <a:rPr lang="en-US" sz="1500" kern="1200" err="1"/>
            <a:t>sms</a:t>
          </a:r>
          <a:r>
            <a:rPr lang="en-US" sz="1500" kern="1200"/>
            <a:t> Logic App in Edit Mode and shows the calls to Twilio</a:t>
          </a:r>
        </a:p>
      </dsp:txBody>
      <dsp:txXfrm>
        <a:off x="9496437" y="38561"/>
        <a:ext cx="2108976" cy="1234656"/>
      </dsp:txXfrm>
    </dsp:sp>
    <dsp:sp modelId="{41605073-1732-43C5-A242-C4372DCC2437}">
      <dsp:nvSpPr>
        <dsp:cNvPr id="0" name=""/>
        <dsp:cNvSpPr/>
      </dsp:nvSpPr>
      <dsp:spPr>
        <a:xfrm rot="5400000">
          <a:off x="10319231" y="1464635"/>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10388303" y="1503980"/>
        <a:ext cx="325246" cy="324372"/>
      </dsp:txXfrm>
    </dsp:sp>
    <dsp:sp modelId="{3C7F02A3-E9AC-4BF2-B814-C57C0C02D3F8}">
      <dsp:nvSpPr>
        <dsp:cNvPr id="0" name=""/>
        <dsp:cNvSpPr/>
      </dsp:nvSpPr>
      <dsp:spPr>
        <a:xfrm>
          <a:off x="9458025" y="2185950"/>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opens Function App</a:t>
          </a:r>
        </a:p>
      </dsp:txBody>
      <dsp:txXfrm>
        <a:off x="9496437" y="2224362"/>
        <a:ext cx="2108976" cy="1234656"/>
      </dsp:txXfrm>
    </dsp:sp>
    <dsp:sp modelId="{CD3DD7E9-0367-4D2E-A696-F7C6ACC4CD77}">
      <dsp:nvSpPr>
        <dsp:cNvPr id="0" name=""/>
        <dsp:cNvSpPr/>
      </dsp:nvSpPr>
      <dsp:spPr>
        <a:xfrm rot="10800000">
          <a:off x="8802285" y="2570651"/>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8941302" y="2679067"/>
        <a:ext cx="324372" cy="325246"/>
      </dsp:txXfrm>
    </dsp:sp>
    <dsp:sp modelId="{4E84D25E-51D3-41F4-900E-5A1C92637775}">
      <dsp:nvSpPr>
        <dsp:cNvPr id="0" name=""/>
        <dsp:cNvSpPr/>
      </dsp:nvSpPr>
      <dsp:spPr>
        <a:xfrm>
          <a:off x="6397905" y="2185950"/>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inspects Function App in Edit Mode and shows calls to Application Insights</a:t>
          </a:r>
        </a:p>
      </dsp:txBody>
      <dsp:txXfrm>
        <a:off x="6436317" y="2224362"/>
        <a:ext cx="2108976" cy="1234656"/>
      </dsp:txXfrm>
    </dsp:sp>
    <dsp:sp modelId="{C264EF89-BA69-4738-A0D3-D333FFD4CF33}">
      <dsp:nvSpPr>
        <dsp:cNvPr id="0" name=""/>
        <dsp:cNvSpPr/>
      </dsp:nvSpPr>
      <dsp:spPr>
        <a:xfrm rot="10800000">
          <a:off x="5742164" y="2570651"/>
          <a:ext cx="463389" cy="542078"/>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5881181" y="2679067"/>
        <a:ext cx="324372" cy="325246"/>
      </dsp:txXfrm>
    </dsp:sp>
    <dsp:sp modelId="{B3366313-B1E8-4675-BA53-87072261EDE1}">
      <dsp:nvSpPr>
        <dsp:cNvPr id="0" name=""/>
        <dsp:cNvSpPr/>
      </dsp:nvSpPr>
      <dsp:spPr>
        <a:xfrm>
          <a:off x="3337784" y="2185950"/>
          <a:ext cx="2185800" cy="13114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Developer inspects Application Insights logs in Azure Portal and shows the custom events that are logged by the system</a:t>
          </a:r>
        </a:p>
      </dsp:txBody>
      <dsp:txXfrm>
        <a:off x="3376196" y="2224362"/>
        <a:ext cx="2108976" cy="1234656"/>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jpeg>
</file>

<file path=ppt/media/image15.jp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917ABC-73C5-4BDC-8649-40F2F285032D}" type="datetimeFigureOut">
              <a:rPr lang="en-US" smtClean="0"/>
              <a:t>9/8/2017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E76D81-6E2C-4E48-9091-5B14859E6CCD}" type="slidenum">
              <a:rPr lang="en-US" smtClean="0"/>
              <a:t>‹#›</a:t>
            </a:fld>
            <a:endParaRPr lang="en-US"/>
          </a:p>
        </p:txBody>
      </p:sp>
    </p:spTree>
    <p:extLst>
      <p:ext uri="{BB962C8B-B14F-4D97-AF65-F5344CB8AC3E}">
        <p14:creationId xmlns:p14="http://schemas.microsoft.com/office/powerpoint/2010/main" val="2672098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1</a:t>
            </a:fld>
            <a:endParaRPr lang="en-US"/>
          </a:p>
        </p:txBody>
      </p:sp>
    </p:spTree>
    <p:extLst>
      <p:ext uri="{BB962C8B-B14F-4D97-AF65-F5344CB8AC3E}">
        <p14:creationId xmlns:p14="http://schemas.microsoft.com/office/powerpoint/2010/main" val="28286191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Enter </a:t>
            </a:r>
            <a:r>
              <a:rPr lang="en-US" b="1"/>
              <a:t>email address</a:t>
            </a:r>
          </a:p>
          <a:p>
            <a:pPr marL="228600" indent="-228600">
              <a:buFont typeface="+mj-lt"/>
              <a:buAutoNum type="arabicPeriod"/>
            </a:pPr>
            <a:r>
              <a:rPr lang="en-US" b="0"/>
              <a:t>Enter </a:t>
            </a:r>
            <a:r>
              <a:rPr lang="en-US" b="1"/>
              <a:t>password</a:t>
            </a:r>
          </a:p>
          <a:p>
            <a:pPr marL="228600" indent="-228600">
              <a:buFont typeface="+mj-lt"/>
              <a:buAutoNum type="arabicPeriod"/>
            </a:pPr>
            <a:r>
              <a:rPr lang="en-US" b="0"/>
              <a:t>Click </a:t>
            </a:r>
            <a:r>
              <a:rPr lang="en-US" b="1"/>
              <a:t>Allow access</a:t>
            </a:r>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10</a:t>
            </a:fld>
            <a:endParaRPr lang="en-US"/>
          </a:p>
        </p:txBody>
      </p:sp>
    </p:spTree>
    <p:extLst>
      <p:ext uri="{BB962C8B-B14F-4D97-AF65-F5344CB8AC3E}">
        <p14:creationId xmlns:p14="http://schemas.microsoft.com/office/powerpoint/2010/main" val="164080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Enter </a:t>
            </a:r>
            <a:r>
              <a:rPr lang="en-US" b="1"/>
              <a:t>phone number</a:t>
            </a:r>
          </a:p>
          <a:p>
            <a:pPr marL="457200" lvl="1" indent="0">
              <a:buFont typeface="+mj-lt"/>
              <a:buNone/>
            </a:pPr>
            <a:endParaRPr lang="en-US"/>
          </a:p>
          <a:p>
            <a:pPr marL="457200" lvl="1" indent="0">
              <a:buFont typeface="+mj-lt"/>
              <a:buNone/>
            </a:pPr>
            <a:r>
              <a:rPr lang="en-US" b="1"/>
              <a:t>IMPORTANT: You must add the prefix for the country code or the SMS will not be sent.</a:t>
            </a:r>
          </a:p>
          <a:p>
            <a:pPr marL="457200" lvl="1" indent="0">
              <a:buFont typeface="+mj-lt"/>
              <a:buNone/>
            </a:pPr>
            <a:r>
              <a:rPr lang="en-US" b="1"/>
              <a:t>Example: </a:t>
            </a:r>
            <a:r>
              <a:rPr lang="en-US"/>
              <a:t>+15551112222</a:t>
            </a:r>
          </a:p>
          <a:p>
            <a:pPr marL="457200" lvl="1" indent="0">
              <a:buFont typeface="+mj-lt"/>
              <a:buNone/>
            </a:pPr>
            <a:endParaRPr lang="en-US"/>
          </a:p>
          <a:p>
            <a:pPr marL="228600" indent="-228600">
              <a:buFont typeface="+mj-lt"/>
              <a:buAutoNum type="arabicPeriod"/>
            </a:pPr>
            <a:r>
              <a:rPr lang="en-US" b="0"/>
              <a:t>Enter </a:t>
            </a:r>
            <a:r>
              <a:rPr lang="en-US" b="1"/>
              <a:t>Programming Skills</a:t>
            </a:r>
          </a:p>
          <a:p>
            <a:pPr marL="228600" indent="-228600">
              <a:buFont typeface="+mj-lt"/>
              <a:buAutoNum type="arabicPeriod"/>
            </a:pPr>
            <a:endParaRPr lang="en-US" b="0"/>
          </a:p>
          <a:p>
            <a:pPr marL="457200" lvl="1" indent="0">
              <a:buFont typeface="+mj-lt"/>
              <a:buNone/>
            </a:pPr>
            <a:r>
              <a:rPr lang="en-US" b="1"/>
              <a:t>It is strongly recommended you enter programming skills that match the skills you created when you sent up the User 2 account.</a:t>
            </a:r>
          </a:p>
          <a:p>
            <a:pPr marL="457200" lvl="1" indent="0">
              <a:buFont typeface="+mj-lt"/>
              <a:buNone/>
            </a:pPr>
            <a:r>
              <a:rPr lang="en-US" b="0"/>
              <a:t>Doing so will make User 2 show up in the Suggested Friends search result section.</a:t>
            </a:r>
          </a:p>
          <a:p>
            <a:pPr marL="457200" lvl="1" indent="0">
              <a:buFont typeface="+mj-lt"/>
              <a:buNone/>
            </a:pPr>
            <a:endParaRPr lang="en-US" b="0"/>
          </a:p>
          <a:p>
            <a:pPr marL="228600" indent="-228600">
              <a:buFont typeface="+mj-lt"/>
              <a:buAutoNum type="arabicPeriod"/>
            </a:pPr>
            <a:r>
              <a:rPr lang="en-US" b="0"/>
              <a:t>Click </a:t>
            </a:r>
            <a:r>
              <a:rPr lang="en-US" b="1"/>
              <a:t>Save</a:t>
            </a:r>
          </a:p>
          <a:p>
            <a:pPr marL="228600" indent="-228600">
              <a:buFont typeface="+mj-lt"/>
              <a:buAutoNum type="arabicPeriod"/>
            </a:pPr>
            <a:r>
              <a:rPr lang="en-US" b="0"/>
              <a:t>Click </a:t>
            </a:r>
            <a:r>
              <a:rPr lang="en-US" b="1"/>
              <a:t>Go to Search</a:t>
            </a:r>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11</a:t>
            </a:fld>
            <a:endParaRPr lang="en-US"/>
          </a:p>
        </p:txBody>
      </p:sp>
    </p:spTree>
    <p:extLst>
      <p:ext uri="{BB962C8B-B14F-4D97-AF65-F5344CB8AC3E}">
        <p14:creationId xmlns:p14="http://schemas.microsoft.com/office/powerpoint/2010/main" val="33990356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Wait until the </a:t>
            </a:r>
            <a:r>
              <a:rPr lang="en-US" b="1"/>
              <a:t>Suggested Friends search results </a:t>
            </a:r>
            <a:r>
              <a:rPr lang="en-US"/>
              <a:t>appear.</a:t>
            </a:r>
          </a:p>
          <a:p>
            <a:pPr marL="228600" indent="-228600">
              <a:buAutoNum type="arabicPeriod"/>
            </a:pPr>
            <a:r>
              <a:rPr lang="en-US"/>
              <a:t>Click </a:t>
            </a:r>
            <a:r>
              <a:rPr lang="en-US" b="1"/>
              <a:t>Search</a:t>
            </a:r>
          </a:p>
        </p:txBody>
      </p:sp>
      <p:sp>
        <p:nvSpPr>
          <p:cNvPr id="4" name="Slide Number Placeholder 3"/>
          <p:cNvSpPr>
            <a:spLocks noGrp="1"/>
          </p:cNvSpPr>
          <p:nvPr>
            <p:ph type="sldNum" sz="quarter" idx="10"/>
          </p:nvPr>
        </p:nvSpPr>
        <p:spPr/>
        <p:txBody>
          <a:bodyPr/>
          <a:lstStyle/>
          <a:p>
            <a:fld id="{66E76D81-6E2C-4E48-9091-5B14859E6CCD}" type="slidenum">
              <a:rPr lang="en-US" smtClean="0"/>
              <a:t>12</a:t>
            </a:fld>
            <a:endParaRPr lang="en-US"/>
          </a:p>
        </p:txBody>
      </p:sp>
    </p:spTree>
    <p:extLst>
      <p:ext uri="{BB962C8B-B14F-4D97-AF65-F5344CB8AC3E}">
        <p14:creationId xmlns:p14="http://schemas.microsoft.com/office/powerpoint/2010/main" val="28657944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the </a:t>
            </a:r>
            <a:r>
              <a:rPr lang="en-US" b="1"/>
              <a:t>full name for User 2 </a:t>
            </a:r>
            <a:r>
              <a:rPr lang="en-US"/>
              <a:t>you previously set up.</a:t>
            </a:r>
          </a:p>
        </p:txBody>
      </p:sp>
      <p:sp>
        <p:nvSpPr>
          <p:cNvPr id="4" name="Slide Number Placeholder 3"/>
          <p:cNvSpPr>
            <a:spLocks noGrp="1"/>
          </p:cNvSpPr>
          <p:nvPr>
            <p:ph type="sldNum" sz="quarter" idx="10"/>
          </p:nvPr>
        </p:nvSpPr>
        <p:spPr/>
        <p:txBody>
          <a:bodyPr/>
          <a:lstStyle/>
          <a:p>
            <a:fld id="{66E76D81-6E2C-4E48-9091-5B14859E6CCD}" type="slidenum">
              <a:rPr lang="en-US" smtClean="0"/>
              <a:t>13</a:t>
            </a:fld>
            <a:endParaRPr lang="en-US"/>
          </a:p>
        </p:txBody>
      </p:sp>
    </p:spTree>
    <p:extLst>
      <p:ext uri="{BB962C8B-B14F-4D97-AF65-F5344CB8AC3E}">
        <p14:creationId xmlns:p14="http://schemas.microsoft.com/office/powerpoint/2010/main" val="3523571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a:t>
            </a:r>
            <a:r>
              <a:rPr lang="en-US" b="1"/>
              <a:t>Chat</a:t>
            </a:r>
          </a:p>
        </p:txBody>
      </p:sp>
      <p:sp>
        <p:nvSpPr>
          <p:cNvPr id="4" name="Slide Number Placeholder 3"/>
          <p:cNvSpPr>
            <a:spLocks noGrp="1"/>
          </p:cNvSpPr>
          <p:nvPr>
            <p:ph type="sldNum" sz="quarter" idx="10"/>
          </p:nvPr>
        </p:nvSpPr>
        <p:spPr/>
        <p:txBody>
          <a:bodyPr/>
          <a:lstStyle/>
          <a:p>
            <a:fld id="{66E76D81-6E2C-4E48-9091-5B14859E6CCD}" type="slidenum">
              <a:rPr lang="en-US" smtClean="0"/>
              <a:t>14</a:t>
            </a:fld>
            <a:endParaRPr lang="en-US"/>
          </a:p>
        </p:txBody>
      </p:sp>
    </p:spTree>
    <p:extLst>
      <p:ext uri="{BB962C8B-B14F-4D97-AF65-F5344CB8AC3E}">
        <p14:creationId xmlns:p14="http://schemas.microsoft.com/office/powerpoint/2010/main" val="38269381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15</a:t>
            </a:fld>
            <a:endParaRPr lang="en-US"/>
          </a:p>
        </p:txBody>
      </p:sp>
    </p:spTree>
    <p:extLst>
      <p:ext uri="{BB962C8B-B14F-4D97-AF65-F5344CB8AC3E}">
        <p14:creationId xmlns:p14="http://schemas.microsoft.com/office/powerpoint/2010/main" val="4229462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Enter the following text in the </a:t>
            </a:r>
            <a:r>
              <a:rPr lang="en-US" b="1"/>
              <a:t>chat textbox</a:t>
            </a:r>
            <a:r>
              <a:rPr lang="en-US"/>
              <a:t>:</a:t>
            </a:r>
          </a:p>
          <a:p>
            <a:pPr marL="0" indent="0">
              <a:buNone/>
            </a:pPr>
            <a:r>
              <a:rPr lang="en-US"/>
              <a:t>   </a:t>
            </a:r>
          </a:p>
          <a:p>
            <a:pPr marL="0" indent="0">
              <a:buNone/>
            </a:pPr>
            <a:r>
              <a:rPr lang="en-US"/>
              <a:t>      </a:t>
            </a:r>
            <a:r>
              <a:rPr lang="en-US" b="1"/>
              <a:t>Hi, would you like to work on a project?</a:t>
            </a:r>
          </a:p>
          <a:p>
            <a:pPr marL="0" indent="0">
              <a:buNone/>
            </a:pPr>
            <a:endParaRPr lang="en-US"/>
          </a:p>
          <a:p>
            <a:pPr marL="0" indent="0">
              <a:buFont typeface="+mj-lt"/>
              <a:buNone/>
            </a:pPr>
            <a:r>
              <a:rPr lang="en-US"/>
              <a:t>2.   Click </a:t>
            </a:r>
            <a:r>
              <a:rPr lang="en-US" b="1"/>
              <a:t>Send</a:t>
            </a:r>
          </a:p>
        </p:txBody>
      </p:sp>
      <p:sp>
        <p:nvSpPr>
          <p:cNvPr id="4" name="Slide Number Placeholder 3"/>
          <p:cNvSpPr>
            <a:spLocks noGrp="1"/>
          </p:cNvSpPr>
          <p:nvPr>
            <p:ph type="sldNum" sz="quarter" idx="10"/>
          </p:nvPr>
        </p:nvSpPr>
        <p:spPr/>
        <p:txBody>
          <a:bodyPr/>
          <a:lstStyle/>
          <a:p>
            <a:fld id="{66E76D81-6E2C-4E48-9091-5B14859E6CCD}" type="slidenum">
              <a:rPr lang="en-US" smtClean="0"/>
              <a:t>16</a:t>
            </a:fld>
            <a:endParaRPr lang="en-US"/>
          </a:p>
        </p:txBody>
      </p:sp>
    </p:spTree>
    <p:extLst>
      <p:ext uri="{BB962C8B-B14F-4D97-AF65-F5344CB8AC3E}">
        <p14:creationId xmlns:p14="http://schemas.microsoft.com/office/powerpoint/2010/main" val="31574724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Watch the </a:t>
            </a:r>
            <a:r>
              <a:rPr lang="en-US" b="1"/>
              <a:t>chat message </a:t>
            </a:r>
            <a:r>
              <a:rPr lang="en-US"/>
              <a:t>appear in the conversation window.</a:t>
            </a:r>
          </a:p>
        </p:txBody>
      </p:sp>
      <p:sp>
        <p:nvSpPr>
          <p:cNvPr id="4" name="Slide Number Placeholder 3"/>
          <p:cNvSpPr>
            <a:spLocks noGrp="1"/>
          </p:cNvSpPr>
          <p:nvPr>
            <p:ph type="sldNum" sz="quarter" idx="10"/>
          </p:nvPr>
        </p:nvSpPr>
        <p:spPr/>
        <p:txBody>
          <a:bodyPr/>
          <a:lstStyle/>
          <a:p>
            <a:fld id="{66E76D81-6E2C-4E48-9091-5B14859E6CCD}" type="slidenum">
              <a:rPr lang="en-US" smtClean="0"/>
              <a:t>17</a:t>
            </a:fld>
            <a:endParaRPr lang="en-US"/>
          </a:p>
        </p:txBody>
      </p:sp>
    </p:spTree>
    <p:extLst>
      <p:ext uri="{BB962C8B-B14F-4D97-AF65-F5344CB8AC3E}">
        <p14:creationId xmlns:p14="http://schemas.microsoft.com/office/powerpoint/2010/main" val="14100098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30353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6343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2</a:t>
            </a:fld>
            <a:endParaRPr lang="en-US"/>
          </a:p>
        </p:txBody>
      </p:sp>
    </p:spTree>
    <p:extLst>
      <p:ext uri="{BB962C8B-B14F-4D97-AF65-F5344CB8AC3E}">
        <p14:creationId xmlns:p14="http://schemas.microsoft.com/office/powerpoint/2010/main" val="23099017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0233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In a web browser, open the Developer </a:t>
            </a:r>
            <a:r>
              <a:rPr lang="en-US" b="0"/>
              <a:t>Finder Application</a:t>
            </a:r>
          </a:p>
          <a:p>
            <a:pPr marL="228600" indent="-228600">
              <a:buFont typeface="+mj-lt"/>
              <a:buAutoNum type="arabicPeriod"/>
            </a:pPr>
            <a:r>
              <a:rPr lang="en-US" b="0"/>
              <a:t>In the </a:t>
            </a:r>
            <a:r>
              <a:rPr lang="en-US" b="1"/>
              <a:t>GitHub section</a:t>
            </a:r>
            <a:r>
              <a:rPr lang="en-US" b="0"/>
              <a:t>, click </a:t>
            </a:r>
            <a:r>
              <a:rPr lang="en-US" b="1"/>
              <a:t>Sign In using GitHub</a:t>
            </a:r>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21</a:t>
            </a:fld>
            <a:endParaRPr lang="en-US"/>
          </a:p>
        </p:txBody>
      </p:sp>
    </p:spTree>
    <p:extLst>
      <p:ext uri="{BB962C8B-B14F-4D97-AF65-F5344CB8AC3E}">
        <p14:creationId xmlns:p14="http://schemas.microsoft.com/office/powerpoint/2010/main" val="41193738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Enter </a:t>
            </a:r>
            <a:r>
              <a:rPr lang="en-US" b="1"/>
              <a:t>Username or email address</a:t>
            </a:r>
          </a:p>
          <a:p>
            <a:pPr marL="228600" indent="-228600">
              <a:buFont typeface="+mj-lt"/>
              <a:buAutoNum type="arabicPeriod"/>
            </a:pPr>
            <a:r>
              <a:rPr lang="en-US" b="0"/>
              <a:t>Enter </a:t>
            </a:r>
            <a:r>
              <a:rPr lang="en-US" b="1"/>
              <a:t>Password</a:t>
            </a:r>
          </a:p>
          <a:p>
            <a:pPr marL="228600" indent="-228600">
              <a:buFont typeface="+mj-lt"/>
              <a:buAutoNum type="arabicPeriod"/>
            </a:pPr>
            <a:r>
              <a:rPr lang="en-US" b="0"/>
              <a:t>Click </a:t>
            </a:r>
            <a:r>
              <a:rPr lang="en-US" b="1"/>
              <a:t>Sign</a:t>
            </a:r>
            <a:r>
              <a:rPr lang="en-US" b="0"/>
              <a:t> </a:t>
            </a:r>
            <a:r>
              <a:rPr lang="en-US" b="1"/>
              <a:t>in</a:t>
            </a:r>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22</a:t>
            </a:fld>
            <a:endParaRPr lang="en-US"/>
          </a:p>
        </p:txBody>
      </p:sp>
    </p:spTree>
    <p:extLst>
      <p:ext uri="{BB962C8B-B14F-4D97-AF65-F5344CB8AC3E}">
        <p14:creationId xmlns:p14="http://schemas.microsoft.com/office/powerpoint/2010/main" val="20959863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a:t>This step is only necessary if you have MFA turned on for the account.</a:t>
            </a:r>
          </a:p>
          <a:p>
            <a:pPr marL="0" indent="0">
              <a:buFont typeface="+mj-lt"/>
              <a:buNone/>
            </a:pPr>
            <a:endParaRPr lang="en-US"/>
          </a:p>
          <a:p>
            <a:pPr marL="228600" indent="-228600">
              <a:buFont typeface="+mj-lt"/>
              <a:buAutoNum type="arabicPeriod"/>
            </a:pPr>
            <a:r>
              <a:rPr lang="en-US"/>
              <a:t>Enter </a:t>
            </a:r>
            <a:r>
              <a:rPr lang="en-US" b="1"/>
              <a:t>Authentication code</a:t>
            </a:r>
          </a:p>
          <a:p>
            <a:pPr marL="228600" indent="-228600">
              <a:buFont typeface="+mj-lt"/>
              <a:buAutoNum type="arabicPeriod"/>
            </a:pPr>
            <a:r>
              <a:rPr lang="en-US" b="0"/>
              <a:t>Click </a:t>
            </a:r>
            <a:r>
              <a:rPr lang="en-US" b="1"/>
              <a:t>Verify</a:t>
            </a:r>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23</a:t>
            </a:fld>
            <a:endParaRPr lang="en-US"/>
          </a:p>
        </p:txBody>
      </p:sp>
    </p:spTree>
    <p:extLst>
      <p:ext uri="{BB962C8B-B14F-4D97-AF65-F5344CB8AC3E}">
        <p14:creationId xmlns:p14="http://schemas.microsoft.com/office/powerpoint/2010/main" val="12015787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the </a:t>
            </a:r>
            <a:r>
              <a:rPr lang="en-US" b="1"/>
              <a:t>notification icon</a:t>
            </a:r>
          </a:p>
        </p:txBody>
      </p:sp>
      <p:sp>
        <p:nvSpPr>
          <p:cNvPr id="4" name="Slide Number Placeholder 3"/>
          <p:cNvSpPr>
            <a:spLocks noGrp="1"/>
          </p:cNvSpPr>
          <p:nvPr>
            <p:ph type="sldNum" sz="quarter" idx="10"/>
          </p:nvPr>
        </p:nvSpPr>
        <p:spPr/>
        <p:txBody>
          <a:bodyPr/>
          <a:lstStyle/>
          <a:p>
            <a:fld id="{66E76D81-6E2C-4E48-9091-5B14859E6CCD}" type="slidenum">
              <a:rPr lang="en-US" smtClean="0"/>
              <a:t>24</a:t>
            </a:fld>
            <a:endParaRPr lang="en-US"/>
          </a:p>
        </p:txBody>
      </p:sp>
    </p:spTree>
    <p:extLst>
      <p:ext uri="{BB962C8B-B14F-4D97-AF65-F5344CB8AC3E}">
        <p14:creationId xmlns:p14="http://schemas.microsoft.com/office/powerpoint/2010/main" val="19077969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the </a:t>
            </a:r>
            <a:r>
              <a:rPr lang="en-US" b="1"/>
              <a:t>notification</a:t>
            </a:r>
          </a:p>
        </p:txBody>
      </p:sp>
      <p:sp>
        <p:nvSpPr>
          <p:cNvPr id="4" name="Slide Number Placeholder 3"/>
          <p:cNvSpPr>
            <a:spLocks noGrp="1"/>
          </p:cNvSpPr>
          <p:nvPr>
            <p:ph type="sldNum" sz="quarter" idx="10"/>
          </p:nvPr>
        </p:nvSpPr>
        <p:spPr/>
        <p:txBody>
          <a:bodyPr/>
          <a:lstStyle/>
          <a:p>
            <a:fld id="{66E76D81-6E2C-4E48-9091-5B14859E6CCD}" type="slidenum">
              <a:rPr lang="en-US" smtClean="0"/>
              <a:t>25</a:t>
            </a:fld>
            <a:endParaRPr lang="en-US"/>
          </a:p>
        </p:txBody>
      </p:sp>
    </p:spTree>
    <p:extLst>
      <p:ext uri="{BB962C8B-B14F-4D97-AF65-F5344CB8AC3E}">
        <p14:creationId xmlns:p14="http://schemas.microsoft.com/office/powerpoint/2010/main" val="31807190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a:t>
            </a:r>
            <a:r>
              <a:rPr lang="en-US" b="1"/>
              <a:t>User 1’s name</a:t>
            </a:r>
          </a:p>
        </p:txBody>
      </p:sp>
      <p:sp>
        <p:nvSpPr>
          <p:cNvPr id="4" name="Slide Number Placeholder 3"/>
          <p:cNvSpPr>
            <a:spLocks noGrp="1"/>
          </p:cNvSpPr>
          <p:nvPr>
            <p:ph type="sldNum" sz="quarter" idx="10"/>
          </p:nvPr>
        </p:nvSpPr>
        <p:spPr/>
        <p:txBody>
          <a:bodyPr/>
          <a:lstStyle/>
          <a:p>
            <a:fld id="{66E76D81-6E2C-4E48-9091-5B14859E6CCD}" type="slidenum">
              <a:rPr lang="en-US" smtClean="0"/>
              <a:t>26</a:t>
            </a:fld>
            <a:endParaRPr lang="en-US"/>
          </a:p>
        </p:txBody>
      </p:sp>
    </p:spTree>
    <p:extLst>
      <p:ext uri="{BB962C8B-B14F-4D97-AF65-F5344CB8AC3E}">
        <p14:creationId xmlns:p14="http://schemas.microsoft.com/office/powerpoint/2010/main" val="9087475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a:t>
            </a:r>
            <a:r>
              <a:rPr lang="en-US" b="1"/>
              <a:t>Chat</a:t>
            </a:r>
          </a:p>
        </p:txBody>
      </p:sp>
      <p:sp>
        <p:nvSpPr>
          <p:cNvPr id="4" name="Slide Number Placeholder 3"/>
          <p:cNvSpPr>
            <a:spLocks noGrp="1"/>
          </p:cNvSpPr>
          <p:nvPr>
            <p:ph type="sldNum" sz="quarter" idx="10"/>
          </p:nvPr>
        </p:nvSpPr>
        <p:spPr/>
        <p:txBody>
          <a:bodyPr/>
          <a:lstStyle/>
          <a:p>
            <a:fld id="{66E76D81-6E2C-4E48-9091-5B14859E6CCD}" type="slidenum">
              <a:rPr lang="en-US" smtClean="0"/>
              <a:t>27</a:t>
            </a:fld>
            <a:endParaRPr lang="en-US"/>
          </a:p>
        </p:txBody>
      </p:sp>
    </p:spTree>
    <p:extLst>
      <p:ext uri="{BB962C8B-B14F-4D97-AF65-F5344CB8AC3E}">
        <p14:creationId xmlns:p14="http://schemas.microsoft.com/office/powerpoint/2010/main" val="16768139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Enter the following text in the </a:t>
            </a:r>
            <a:r>
              <a:rPr lang="en-US" b="1"/>
              <a:t>chat textbox</a:t>
            </a:r>
            <a:r>
              <a:rPr lang="en-US"/>
              <a:t>:</a:t>
            </a:r>
          </a:p>
          <a:p>
            <a:pPr marL="0" indent="0">
              <a:buNone/>
            </a:pPr>
            <a:r>
              <a:rPr lang="en-US"/>
              <a:t>   </a:t>
            </a:r>
          </a:p>
          <a:p>
            <a:pPr marL="0" indent="0">
              <a:buNone/>
            </a:pPr>
            <a:r>
              <a:rPr lang="en-US"/>
              <a:t>      </a:t>
            </a:r>
            <a:r>
              <a:rPr lang="en-US" b="1"/>
              <a:t>Yes, that sounds great!</a:t>
            </a:r>
          </a:p>
          <a:p>
            <a:pPr marL="0" indent="0">
              <a:buNone/>
            </a:pPr>
            <a:endParaRPr lang="en-US"/>
          </a:p>
          <a:p>
            <a:pPr marL="0" indent="0">
              <a:buFont typeface="+mj-lt"/>
              <a:buNone/>
            </a:pPr>
            <a:r>
              <a:rPr lang="en-US"/>
              <a:t>2.   Click </a:t>
            </a:r>
            <a:r>
              <a:rPr lang="en-US" b="1"/>
              <a:t>Send</a:t>
            </a:r>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28</a:t>
            </a:fld>
            <a:endParaRPr lang="en-US"/>
          </a:p>
        </p:txBody>
      </p:sp>
    </p:spTree>
    <p:extLst>
      <p:ext uri="{BB962C8B-B14F-4D97-AF65-F5344CB8AC3E}">
        <p14:creationId xmlns:p14="http://schemas.microsoft.com/office/powerpoint/2010/main" val="19789140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 Watch the </a:t>
            </a:r>
            <a:r>
              <a:rPr lang="en-US" b="1"/>
              <a:t>chat message </a:t>
            </a:r>
            <a:r>
              <a:rPr lang="en-US"/>
              <a:t>appear in the </a:t>
            </a:r>
            <a:r>
              <a:rPr lang="en-US" b="1"/>
              <a:t>conversation window</a:t>
            </a:r>
            <a:endParaRPr lang="en-US"/>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29</a:t>
            </a:fld>
            <a:endParaRPr lang="en-US"/>
          </a:p>
        </p:txBody>
      </p:sp>
    </p:spTree>
    <p:extLst>
      <p:ext uri="{BB962C8B-B14F-4D97-AF65-F5344CB8AC3E}">
        <p14:creationId xmlns:p14="http://schemas.microsoft.com/office/powerpoint/2010/main" val="8784243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3</a:t>
            </a:fld>
            <a:endParaRPr lang="en-US"/>
          </a:p>
        </p:txBody>
      </p:sp>
    </p:spTree>
    <p:extLst>
      <p:ext uri="{BB962C8B-B14F-4D97-AF65-F5344CB8AC3E}">
        <p14:creationId xmlns:p14="http://schemas.microsoft.com/office/powerpoint/2010/main" val="26912882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57554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17968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In a web browser, open the Developer </a:t>
            </a:r>
            <a:r>
              <a:rPr lang="en-US" b="0"/>
              <a:t>Finder Application</a:t>
            </a:r>
          </a:p>
          <a:p>
            <a:pPr marL="228600" indent="-228600">
              <a:buFont typeface="+mj-lt"/>
              <a:buAutoNum type="arabicPeriod"/>
            </a:pPr>
            <a:r>
              <a:rPr lang="en-US" b="0"/>
              <a:t>In the </a:t>
            </a:r>
            <a:r>
              <a:rPr lang="en-US" b="1"/>
              <a:t>GitHub section</a:t>
            </a:r>
            <a:r>
              <a:rPr lang="en-US" b="0"/>
              <a:t>, click </a:t>
            </a:r>
            <a:r>
              <a:rPr lang="en-US" b="1"/>
              <a:t>Sign In</a:t>
            </a:r>
          </a:p>
        </p:txBody>
      </p:sp>
      <p:sp>
        <p:nvSpPr>
          <p:cNvPr id="4" name="Slide Number Placeholder 3"/>
          <p:cNvSpPr>
            <a:spLocks noGrp="1"/>
          </p:cNvSpPr>
          <p:nvPr>
            <p:ph type="sldNum" sz="quarter" idx="10"/>
          </p:nvPr>
        </p:nvSpPr>
        <p:spPr/>
        <p:txBody>
          <a:bodyPr/>
          <a:lstStyle/>
          <a:p>
            <a:fld id="{66E76D81-6E2C-4E48-9091-5B14859E6CCD}" type="slidenum">
              <a:rPr lang="en-US" smtClean="0"/>
              <a:t>32</a:t>
            </a:fld>
            <a:endParaRPr lang="en-US"/>
          </a:p>
        </p:txBody>
      </p:sp>
    </p:spTree>
    <p:extLst>
      <p:ext uri="{BB962C8B-B14F-4D97-AF65-F5344CB8AC3E}">
        <p14:creationId xmlns:p14="http://schemas.microsoft.com/office/powerpoint/2010/main" val="29465535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Enter </a:t>
            </a:r>
            <a:r>
              <a:rPr lang="en-US" b="1"/>
              <a:t>Username or email address</a:t>
            </a:r>
          </a:p>
          <a:p>
            <a:pPr marL="228600" indent="-228600">
              <a:buFont typeface="+mj-lt"/>
              <a:buAutoNum type="arabicPeriod"/>
            </a:pPr>
            <a:r>
              <a:rPr lang="en-US" b="0"/>
              <a:t>Enter </a:t>
            </a:r>
            <a:r>
              <a:rPr lang="en-US" b="1"/>
              <a:t>Password</a:t>
            </a:r>
          </a:p>
          <a:p>
            <a:pPr marL="228600" indent="-228600">
              <a:buFont typeface="+mj-lt"/>
              <a:buAutoNum type="arabicPeriod"/>
            </a:pPr>
            <a:r>
              <a:rPr lang="en-US" b="0"/>
              <a:t>Click </a:t>
            </a:r>
            <a:r>
              <a:rPr lang="en-US" b="1"/>
              <a:t>Sign in</a:t>
            </a:r>
          </a:p>
          <a:p>
            <a:endParaRPr lang="en-US"/>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33</a:t>
            </a:fld>
            <a:endParaRPr lang="en-US"/>
          </a:p>
        </p:txBody>
      </p:sp>
    </p:spTree>
    <p:extLst>
      <p:ext uri="{BB962C8B-B14F-4D97-AF65-F5344CB8AC3E}">
        <p14:creationId xmlns:p14="http://schemas.microsoft.com/office/powerpoint/2010/main" val="1408556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a:t>This step is only necessary if you have MFA turned on for the account.</a:t>
            </a:r>
          </a:p>
          <a:p>
            <a:pPr marL="0" indent="0">
              <a:buFont typeface="+mj-lt"/>
              <a:buNone/>
            </a:pPr>
            <a:endParaRPr lang="en-US"/>
          </a:p>
          <a:p>
            <a:pPr marL="228600" indent="-228600">
              <a:buFont typeface="+mj-lt"/>
              <a:buAutoNum type="arabicPeriod"/>
            </a:pPr>
            <a:r>
              <a:rPr lang="en-US"/>
              <a:t>Enter </a:t>
            </a:r>
            <a:r>
              <a:rPr lang="en-US" b="1"/>
              <a:t>Authentication code</a:t>
            </a:r>
          </a:p>
          <a:p>
            <a:pPr marL="228600" indent="-228600">
              <a:buFont typeface="+mj-lt"/>
              <a:buAutoNum type="arabicPeriod"/>
            </a:pPr>
            <a:r>
              <a:rPr lang="en-US" b="0"/>
              <a:t>Click </a:t>
            </a:r>
            <a:r>
              <a:rPr lang="en-US" b="1"/>
              <a:t>Verify</a:t>
            </a:r>
          </a:p>
          <a:p>
            <a:endParaRPr lang="en-US"/>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34</a:t>
            </a:fld>
            <a:endParaRPr lang="en-US"/>
          </a:p>
        </p:txBody>
      </p:sp>
    </p:spTree>
    <p:extLst>
      <p:ext uri="{BB962C8B-B14F-4D97-AF65-F5344CB8AC3E}">
        <p14:creationId xmlns:p14="http://schemas.microsoft.com/office/powerpoint/2010/main" val="5638739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View the </a:t>
            </a:r>
            <a:r>
              <a:rPr lang="en-US" b="1"/>
              <a:t>chat message</a:t>
            </a:r>
          </a:p>
        </p:txBody>
      </p:sp>
      <p:sp>
        <p:nvSpPr>
          <p:cNvPr id="4" name="Slide Number Placeholder 3"/>
          <p:cNvSpPr>
            <a:spLocks noGrp="1"/>
          </p:cNvSpPr>
          <p:nvPr>
            <p:ph type="sldNum" sz="quarter" idx="10"/>
          </p:nvPr>
        </p:nvSpPr>
        <p:spPr/>
        <p:txBody>
          <a:bodyPr/>
          <a:lstStyle/>
          <a:p>
            <a:fld id="{66E76D81-6E2C-4E48-9091-5B14859E6CCD}" type="slidenum">
              <a:rPr lang="en-US" smtClean="0"/>
              <a:t>35</a:t>
            </a:fld>
            <a:endParaRPr lang="en-US"/>
          </a:p>
        </p:txBody>
      </p:sp>
    </p:spTree>
    <p:extLst>
      <p:ext uri="{BB962C8B-B14F-4D97-AF65-F5344CB8AC3E}">
        <p14:creationId xmlns:p14="http://schemas.microsoft.com/office/powerpoint/2010/main" val="6317009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Enter the following text in the </a:t>
            </a:r>
            <a:r>
              <a:rPr lang="en-US" b="1"/>
              <a:t>chat textbox</a:t>
            </a:r>
            <a:r>
              <a:rPr lang="en-US"/>
              <a:t>:</a:t>
            </a:r>
          </a:p>
          <a:p>
            <a:pPr marL="0" indent="0">
              <a:buNone/>
            </a:pPr>
            <a:r>
              <a:rPr lang="en-US"/>
              <a:t>   </a:t>
            </a:r>
          </a:p>
          <a:p>
            <a:pPr marL="0" indent="0">
              <a:buNone/>
            </a:pPr>
            <a:r>
              <a:rPr lang="en-US"/>
              <a:t>      </a:t>
            </a:r>
            <a:r>
              <a:rPr lang="en-US" b="1"/>
              <a:t>Fantastic! I will add you as a friend and we can get started.</a:t>
            </a:r>
          </a:p>
          <a:p>
            <a:pPr marL="0" indent="0">
              <a:buNone/>
            </a:pPr>
            <a:endParaRPr lang="en-US"/>
          </a:p>
          <a:p>
            <a:pPr marL="0" indent="0">
              <a:buFont typeface="+mj-lt"/>
              <a:buNone/>
            </a:pPr>
            <a:r>
              <a:rPr lang="en-US"/>
              <a:t>2.   Click </a:t>
            </a:r>
            <a:r>
              <a:rPr lang="en-US" b="1"/>
              <a:t>Send</a:t>
            </a:r>
          </a:p>
          <a:p>
            <a:endParaRPr lang="en-US"/>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36</a:t>
            </a:fld>
            <a:endParaRPr lang="en-US"/>
          </a:p>
        </p:txBody>
      </p:sp>
    </p:spTree>
    <p:extLst>
      <p:ext uri="{BB962C8B-B14F-4D97-AF65-F5344CB8AC3E}">
        <p14:creationId xmlns:p14="http://schemas.microsoft.com/office/powerpoint/2010/main" val="23008441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t>Watch the </a:t>
            </a:r>
            <a:r>
              <a:rPr lang="en-US" b="1"/>
              <a:t>chat message </a:t>
            </a:r>
            <a:r>
              <a:rPr lang="en-US"/>
              <a:t>appear in the conversation window</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t>Click </a:t>
            </a:r>
            <a:r>
              <a:rPr lang="en-US" b="1"/>
              <a:t>User 2’s name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a:p>
          <a:p>
            <a:endParaRPr lang="en-US"/>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37</a:t>
            </a:fld>
            <a:endParaRPr lang="en-US"/>
          </a:p>
        </p:txBody>
      </p:sp>
    </p:spTree>
    <p:extLst>
      <p:ext uri="{BB962C8B-B14F-4D97-AF65-F5344CB8AC3E}">
        <p14:creationId xmlns:p14="http://schemas.microsoft.com/office/powerpoint/2010/main" val="15003164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a:t>
            </a:r>
            <a:r>
              <a:rPr lang="en-US" b="1"/>
              <a:t>Friend</a:t>
            </a:r>
          </a:p>
        </p:txBody>
      </p:sp>
      <p:sp>
        <p:nvSpPr>
          <p:cNvPr id="4" name="Slide Number Placeholder 3"/>
          <p:cNvSpPr>
            <a:spLocks noGrp="1"/>
          </p:cNvSpPr>
          <p:nvPr>
            <p:ph type="sldNum" sz="quarter" idx="10"/>
          </p:nvPr>
        </p:nvSpPr>
        <p:spPr/>
        <p:txBody>
          <a:bodyPr/>
          <a:lstStyle/>
          <a:p>
            <a:fld id="{66E76D81-6E2C-4E48-9091-5B14859E6CCD}" type="slidenum">
              <a:rPr lang="en-US" smtClean="0"/>
              <a:t>38</a:t>
            </a:fld>
            <a:endParaRPr lang="en-US"/>
          </a:p>
        </p:txBody>
      </p:sp>
    </p:spTree>
    <p:extLst>
      <p:ext uri="{BB962C8B-B14F-4D97-AF65-F5344CB8AC3E}">
        <p14:creationId xmlns:p14="http://schemas.microsoft.com/office/powerpoint/2010/main" val="6579535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Watch the </a:t>
            </a:r>
            <a:r>
              <a:rPr lang="en-US" b="1"/>
              <a:t>Friend icon </a:t>
            </a:r>
            <a:r>
              <a:rPr lang="en-US"/>
              <a:t>change to indicate the friend was added</a:t>
            </a:r>
          </a:p>
        </p:txBody>
      </p:sp>
      <p:sp>
        <p:nvSpPr>
          <p:cNvPr id="4" name="Slide Number Placeholder 3"/>
          <p:cNvSpPr>
            <a:spLocks noGrp="1"/>
          </p:cNvSpPr>
          <p:nvPr>
            <p:ph type="sldNum" sz="quarter" idx="10"/>
          </p:nvPr>
        </p:nvSpPr>
        <p:spPr/>
        <p:txBody>
          <a:bodyPr/>
          <a:lstStyle/>
          <a:p>
            <a:fld id="{66E76D81-6E2C-4E48-9091-5B14859E6CCD}" type="slidenum">
              <a:rPr lang="en-US" smtClean="0"/>
              <a:t>39</a:t>
            </a:fld>
            <a:endParaRPr lang="en-US"/>
          </a:p>
        </p:txBody>
      </p:sp>
    </p:spTree>
    <p:extLst>
      <p:ext uri="{BB962C8B-B14F-4D97-AF65-F5344CB8AC3E}">
        <p14:creationId xmlns:p14="http://schemas.microsoft.com/office/powerpoint/2010/main" val="3316678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4</a:t>
            </a:fld>
            <a:endParaRPr lang="en-US"/>
          </a:p>
        </p:txBody>
      </p:sp>
    </p:spTree>
    <p:extLst>
      <p:ext uri="{BB962C8B-B14F-4D97-AF65-F5344CB8AC3E}">
        <p14:creationId xmlns:p14="http://schemas.microsoft.com/office/powerpoint/2010/main" val="36141986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99103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325575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Logout the app.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You will be redirected to the login page.</a:t>
            </a:r>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42</a:t>
            </a:fld>
            <a:endParaRPr lang="en-US"/>
          </a:p>
        </p:txBody>
      </p:sp>
    </p:spTree>
    <p:extLst>
      <p:ext uri="{BB962C8B-B14F-4D97-AF65-F5344CB8AC3E}">
        <p14:creationId xmlns:p14="http://schemas.microsoft.com/office/powerpoint/2010/main" val="12188473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Please notice that there is no banner.</a:t>
            </a:r>
          </a:p>
        </p:txBody>
      </p:sp>
      <p:sp>
        <p:nvSpPr>
          <p:cNvPr id="4" name="Slide Number Placeholder 3"/>
          <p:cNvSpPr>
            <a:spLocks noGrp="1"/>
          </p:cNvSpPr>
          <p:nvPr>
            <p:ph type="sldNum" sz="quarter" idx="10"/>
          </p:nvPr>
        </p:nvSpPr>
        <p:spPr/>
        <p:txBody>
          <a:bodyPr/>
          <a:lstStyle/>
          <a:p>
            <a:fld id="{66E76D81-6E2C-4E48-9091-5B14859E6CCD}" type="slidenum">
              <a:rPr lang="en-US" smtClean="0"/>
              <a:t>43</a:t>
            </a:fld>
            <a:endParaRPr lang="en-US"/>
          </a:p>
        </p:txBody>
      </p:sp>
    </p:spTree>
    <p:extLst>
      <p:ext uri="{BB962C8B-B14F-4D97-AF65-F5344CB8AC3E}">
        <p14:creationId xmlns:p14="http://schemas.microsoft.com/office/powerpoint/2010/main" val="34486397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Open </a:t>
            </a:r>
            <a:r>
              <a:rPr lang="en-US" b="1"/>
              <a:t>/Frontend/</a:t>
            </a:r>
            <a:r>
              <a:rPr lang="en-US" b="1" err="1"/>
              <a:t>src</a:t>
            </a:r>
            <a:r>
              <a:rPr lang="en-US" b="1"/>
              <a:t>/app/header/header.component.html</a:t>
            </a:r>
          </a:p>
          <a:p>
            <a:pPr marL="228600" indent="-228600">
              <a:buAutoNum type="arabicPeriod"/>
            </a:pPr>
            <a:r>
              <a:rPr lang="en-US" b="0"/>
              <a:t>Uncomment code from L45 to L53.</a:t>
            </a:r>
          </a:p>
          <a:p>
            <a:pPr marL="228600" indent="-228600">
              <a:buAutoNum type="arabicPeriod"/>
            </a:pPr>
            <a:r>
              <a:rPr lang="en-US" b="0"/>
              <a:t>Save the file.</a:t>
            </a:r>
          </a:p>
          <a:p>
            <a:endParaRPr lang="en-US" b="1"/>
          </a:p>
        </p:txBody>
      </p:sp>
      <p:sp>
        <p:nvSpPr>
          <p:cNvPr id="4" name="Slide Number Placeholder 3"/>
          <p:cNvSpPr>
            <a:spLocks noGrp="1"/>
          </p:cNvSpPr>
          <p:nvPr>
            <p:ph type="sldNum" sz="quarter" idx="10"/>
          </p:nvPr>
        </p:nvSpPr>
        <p:spPr/>
        <p:txBody>
          <a:bodyPr/>
          <a:lstStyle/>
          <a:p>
            <a:fld id="{66E76D81-6E2C-4E48-9091-5B14859E6CCD}" type="slidenum">
              <a:rPr lang="en-US" smtClean="0"/>
              <a:t>44</a:t>
            </a:fld>
            <a:endParaRPr lang="en-US"/>
          </a:p>
        </p:txBody>
      </p:sp>
    </p:spTree>
    <p:extLst>
      <p:ext uri="{BB962C8B-B14F-4D97-AF65-F5344CB8AC3E}">
        <p14:creationId xmlns:p14="http://schemas.microsoft.com/office/powerpoint/2010/main" val="29712123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source control</a:t>
            </a:r>
          </a:p>
        </p:txBody>
      </p:sp>
      <p:sp>
        <p:nvSpPr>
          <p:cNvPr id="4" name="Slide Number Placeholder 3"/>
          <p:cNvSpPr>
            <a:spLocks noGrp="1"/>
          </p:cNvSpPr>
          <p:nvPr>
            <p:ph type="sldNum" sz="quarter" idx="10"/>
          </p:nvPr>
        </p:nvSpPr>
        <p:spPr/>
        <p:txBody>
          <a:bodyPr/>
          <a:lstStyle/>
          <a:p>
            <a:fld id="{66E76D81-6E2C-4E48-9091-5B14859E6CCD}" type="slidenum">
              <a:rPr lang="en-US" smtClean="0"/>
              <a:t>45</a:t>
            </a:fld>
            <a:endParaRPr lang="en-US"/>
          </a:p>
        </p:txBody>
      </p:sp>
    </p:spTree>
    <p:extLst>
      <p:ext uri="{BB962C8B-B14F-4D97-AF65-F5344CB8AC3E}">
        <p14:creationId xmlns:p14="http://schemas.microsoft.com/office/powerpoint/2010/main" val="31147236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Click +</a:t>
            </a:r>
          </a:p>
          <a:p>
            <a:pPr marL="228600" indent="-228600">
              <a:buAutoNum type="arabicPeriod"/>
            </a:pPr>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46</a:t>
            </a:fld>
            <a:endParaRPr lang="en-US"/>
          </a:p>
        </p:txBody>
      </p:sp>
    </p:spTree>
    <p:extLst>
      <p:ext uri="{BB962C8B-B14F-4D97-AF65-F5344CB8AC3E}">
        <p14:creationId xmlns:p14="http://schemas.microsoft.com/office/powerpoint/2010/main" val="19988305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Input a comment: </a:t>
            </a:r>
            <a:r>
              <a:rPr lang="en-US" err="1"/>
              <a:t>Uncmmented</a:t>
            </a:r>
            <a:r>
              <a:rPr lang="en-US"/>
              <a:t> out banner for login page.</a:t>
            </a:r>
          </a:p>
          <a:p>
            <a:pPr marL="228600" indent="-228600">
              <a:buAutoNum type="arabicPeriod"/>
            </a:pPr>
            <a:r>
              <a:rPr lang="en-US"/>
              <a:t>Click </a:t>
            </a:r>
            <a:r>
              <a:rPr lang="en-US" sz="1200" b="1" i="0" kern="1200">
                <a:solidFill>
                  <a:schemeClr val="tx1"/>
                </a:solidFill>
                <a:effectLst/>
                <a:latin typeface="+mn-lt"/>
                <a:ea typeface="+mn-ea"/>
                <a:cs typeface="+mn-cs"/>
              </a:rPr>
              <a:t>✓</a:t>
            </a:r>
            <a:endParaRPr lang="en-US" b="1"/>
          </a:p>
        </p:txBody>
      </p:sp>
      <p:sp>
        <p:nvSpPr>
          <p:cNvPr id="4" name="Slide Number Placeholder 3"/>
          <p:cNvSpPr>
            <a:spLocks noGrp="1"/>
          </p:cNvSpPr>
          <p:nvPr>
            <p:ph type="sldNum" sz="quarter" idx="10"/>
          </p:nvPr>
        </p:nvSpPr>
        <p:spPr/>
        <p:txBody>
          <a:bodyPr/>
          <a:lstStyle/>
          <a:p>
            <a:fld id="{66E76D81-6E2C-4E48-9091-5B14859E6CCD}" type="slidenum">
              <a:rPr lang="en-US" smtClean="0"/>
              <a:t>47</a:t>
            </a:fld>
            <a:endParaRPr lang="en-US"/>
          </a:p>
        </p:txBody>
      </p:sp>
    </p:spTree>
    <p:extLst>
      <p:ext uri="{BB962C8B-B14F-4D97-AF65-F5344CB8AC3E}">
        <p14:creationId xmlns:p14="http://schemas.microsoft.com/office/powerpoint/2010/main" val="228854970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t>Click </a:t>
            </a:r>
            <a:r>
              <a:rPr lang="en-US" sz="1200" b="0" i="0" kern="1200">
                <a:solidFill>
                  <a:schemeClr val="tx1"/>
                </a:solidFill>
                <a:effectLst/>
                <a:latin typeface="+mn-lt"/>
                <a:ea typeface="+mn-ea"/>
                <a:cs typeface="+mn-cs"/>
              </a:rPr>
              <a:t> </a:t>
            </a:r>
            <a:r>
              <a:rPr lang="en-US" sz="1200" b="1" i="0" kern="1200">
                <a:solidFill>
                  <a:schemeClr val="tx1"/>
                </a:solidFill>
                <a:effectLst/>
                <a:latin typeface="+mn-lt"/>
                <a:ea typeface="+mn-ea"/>
                <a:cs typeface="+mn-cs"/>
              </a:rPr>
              <a:t>· ·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b="0" i="0" kern="1200">
                <a:solidFill>
                  <a:schemeClr val="tx1"/>
                </a:solidFill>
                <a:effectLst/>
                <a:latin typeface="+mn-lt"/>
                <a:ea typeface="+mn-ea"/>
                <a:cs typeface="+mn-cs"/>
              </a:rPr>
              <a:t>Click </a:t>
            </a:r>
            <a:r>
              <a:rPr lang="en-US" sz="1200" b="1" i="0" kern="1200">
                <a:solidFill>
                  <a:schemeClr val="tx1"/>
                </a:solidFill>
                <a:effectLst/>
                <a:latin typeface="+mn-lt"/>
                <a:ea typeface="+mn-ea"/>
                <a:cs typeface="+mn-cs"/>
              </a:rPr>
              <a:t>push</a:t>
            </a:r>
            <a:endParaRPr lang="en-US" b="1"/>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48</a:t>
            </a:fld>
            <a:endParaRPr lang="en-US"/>
          </a:p>
        </p:txBody>
      </p:sp>
    </p:spTree>
    <p:extLst>
      <p:ext uri="{BB962C8B-B14F-4D97-AF65-F5344CB8AC3E}">
        <p14:creationId xmlns:p14="http://schemas.microsoft.com/office/powerpoint/2010/main" val="214804874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a:t>
            </a:r>
            <a:r>
              <a:rPr lang="en-US" b="1"/>
              <a:t>Build Definition</a:t>
            </a:r>
          </a:p>
        </p:txBody>
      </p:sp>
      <p:sp>
        <p:nvSpPr>
          <p:cNvPr id="4" name="Slide Number Placeholder 3"/>
          <p:cNvSpPr>
            <a:spLocks noGrp="1"/>
          </p:cNvSpPr>
          <p:nvPr>
            <p:ph type="sldNum" sz="quarter" idx="10"/>
          </p:nvPr>
        </p:nvSpPr>
        <p:spPr/>
        <p:txBody>
          <a:bodyPr/>
          <a:lstStyle/>
          <a:p>
            <a:fld id="{66E76D81-6E2C-4E48-9091-5B14859E6CCD}" type="slidenum">
              <a:rPr lang="en-US" smtClean="0"/>
              <a:t>49</a:t>
            </a:fld>
            <a:endParaRPr lang="en-US"/>
          </a:p>
        </p:txBody>
      </p:sp>
    </p:spTree>
    <p:extLst>
      <p:ext uri="{BB962C8B-B14F-4D97-AF65-F5344CB8AC3E}">
        <p14:creationId xmlns:p14="http://schemas.microsoft.com/office/powerpoint/2010/main" val="1027258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In a web browser, open the Developer </a:t>
            </a:r>
            <a:r>
              <a:rPr lang="en-US" b="0"/>
              <a:t>Finder Application</a:t>
            </a:r>
          </a:p>
          <a:p>
            <a:pPr marL="228600" indent="-228600">
              <a:buFont typeface="+mj-lt"/>
              <a:buAutoNum type="arabicPeriod"/>
            </a:pPr>
            <a:r>
              <a:rPr lang="en-US" b="0"/>
              <a:t>In the </a:t>
            </a:r>
            <a:r>
              <a:rPr lang="en-US" b="1"/>
              <a:t>GitHub section</a:t>
            </a:r>
            <a:r>
              <a:rPr lang="en-US" b="0"/>
              <a:t>, click </a:t>
            </a:r>
            <a:r>
              <a:rPr lang="en-US" b="1"/>
              <a:t>Sign In using GitHub</a:t>
            </a:r>
          </a:p>
        </p:txBody>
      </p:sp>
      <p:sp>
        <p:nvSpPr>
          <p:cNvPr id="4" name="Slide Number Placeholder 3"/>
          <p:cNvSpPr>
            <a:spLocks noGrp="1"/>
          </p:cNvSpPr>
          <p:nvPr>
            <p:ph type="sldNum" sz="quarter" idx="10"/>
          </p:nvPr>
        </p:nvSpPr>
        <p:spPr/>
        <p:txBody>
          <a:bodyPr/>
          <a:lstStyle/>
          <a:p>
            <a:fld id="{66E76D81-6E2C-4E48-9091-5B14859E6CCD}" type="slidenum">
              <a:rPr lang="en-US" smtClean="0"/>
              <a:t>5</a:t>
            </a:fld>
            <a:endParaRPr lang="en-US"/>
          </a:p>
        </p:txBody>
      </p:sp>
    </p:spTree>
    <p:extLst>
      <p:ext uri="{BB962C8B-B14F-4D97-AF65-F5344CB8AC3E}">
        <p14:creationId xmlns:p14="http://schemas.microsoft.com/office/powerpoint/2010/main" val="19041605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the running build</a:t>
            </a:r>
          </a:p>
        </p:txBody>
      </p:sp>
      <p:sp>
        <p:nvSpPr>
          <p:cNvPr id="4" name="Slide Number Placeholder 3"/>
          <p:cNvSpPr>
            <a:spLocks noGrp="1"/>
          </p:cNvSpPr>
          <p:nvPr>
            <p:ph type="sldNum" sz="quarter" idx="10"/>
          </p:nvPr>
        </p:nvSpPr>
        <p:spPr/>
        <p:txBody>
          <a:bodyPr/>
          <a:lstStyle/>
          <a:p>
            <a:fld id="{66E76D81-6E2C-4E48-9091-5B14859E6CCD}" type="slidenum">
              <a:rPr lang="en-US" smtClean="0"/>
              <a:t>50</a:t>
            </a:fld>
            <a:endParaRPr lang="en-US"/>
          </a:p>
        </p:txBody>
      </p:sp>
    </p:spTree>
    <p:extLst>
      <p:ext uri="{BB962C8B-B14F-4D97-AF65-F5344CB8AC3E}">
        <p14:creationId xmlns:p14="http://schemas.microsoft.com/office/powerpoint/2010/main" val="275736656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51</a:t>
            </a:fld>
            <a:endParaRPr lang="en-US"/>
          </a:p>
        </p:txBody>
      </p:sp>
    </p:spTree>
    <p:extLst>
      <p:ext uri="{BB962C8B-B14F-4D97-AF65-F5344CB8AC3E}">
        <p14:creationId xmlns:p14="http://schemas.microsoft.com/office/powerpoint/2010/main" val="155240300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Wait for about 10 minutes, then refresh the login page, you will see the banner.</a:t>
            </a:r>
            <a:br>
              <a:rPr lang="en-US"/>
            </a:br>
            <a:r>
              <a:rPr lang="en-US"/>
              <a:t>Note: If you see </a:t>
            </a:r>
            <a:r>
              <a:rPr lang="en-US" sz="1200" b="1" kern="1200">
                <a:solidFill>
                  <a:schemeClr val="tx1"/>
                </a:solidFill>
                <a:latin typeface="+mn-lt"/>
                <a:ea typeface="+mn-ea"/>
                <a:cs typeface="+mn-cs"/>
              </a:rPr>
              <a:t>502 Bad Gateway</a:t>
            </a:r>
            <a:r>
              <a:rPr lang="en-US" sz="1200" b="0" kern="1200">
                <a:solidFill>
                  <a:schemeClr val="tx1"/>
                </a:solidFill>
                <a:latin typeface="+mn-lt"/>
                <a:ea typeface="+mn-ea"/>
                <a:cs typeface="+mn-cs"/>
              </a:rPr>
              <a:t>, please wait for a few minutes then refresh the page.</a:t>
            </a:r>
            <a:endParaRPr lang="en-US" b="0"/>
          </a:p>
        </p:txBody>
      </p:sp>
      <p:sp>
        <p:nvSpPr>
          <p:cNvPr id="4" name="Slide Number Placeholder 3"/>
          <p:cNvSpPr>
            <a:spLocks noGrp="1"/>
          </p:cNvSpPr>
          <p:nvPr>
            <p:ph type="sldNum" sz="quarter" idx="10"/>
          </p:nvPr>
        </p:nvSpPr>
        <p:spPr/>
        <p:txBody>
          <a:bodyPr/>
          <a:lstStyle/>
          <a:p>
            <a:fld id="{66E76D81-6E2C-4E48-9091-5B14859E6CCD}" type="slidenum">
              <a:rPr lang="en-US" smtClean="0"/>
              <a:t>52</a:t>
            </a:fld>
            <a:endParaRPr lang="en-US"/>
          </a:p>
        </p:txBody>
      </p:sp>
    </p:spTree>
    <p:extLst>
      <p:ext uri="{BB962C8B-B14F-4D97-AF65-F5344CB8AC3E}">
        <p14:creationId xmlns:p14="http://schemas.microsoft.com/office/powerpoint/2010/main" val="24811628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900081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05382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55</a:t>
            </a:fld>
            <a:endParaRPr lang="en-US"/>
          </a:p>
        </p:txBody>
      </p:sp>
    </p:spTree>
    <p:extLst>
      <p:ext uri="{BB962C8B-B14F-4D97-AF65-F5344CB8AC3E}">
        <p14:creationId xmlns:p14="http://schemas.microsoft.com/office/powerpoint/2010/main" val="159079559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913935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138064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In a web browser open the </a:t>
            </a:r>
            <a:r>
              <a:rPr lang="en-US" b="1"/>
              <a:t>Azure Portal</a:t>
            </a:r>
          </a:p>
          <a:p>
            <a:pPr marL="228600" indent="-228600">
              <a:buAutoNum type="arabicPeriod"/>
            </a:pPr>
            <a:r>
              <a:rPr lang="en-US"/>
              <a:t>Log in</a:t>
            </a:r>
          </a:p>
          <a:p>
            <a:pPr marL="228600" indent="-228600">
              <a:buAutoNum type="arabicPeriod"/>
            </a:pPr>
            <a:r>
              <a:rPr lang="en-US"/>
              <a:t>Open the </a:t>
            </a:r>
            <a:r>
              <a:rPr lang="en-US" b="1"/>
              <a:t>Resource Group </a:t>
            </a:r>
            <a:r>
              <a:rPr lang="en-US"/>
              <a:t>where the Developer Finder Application is deployed</a:t>
            </a:r>
          </a:p>
          <a:p>
            <a:pPr marL="228600" indent="-228600">
              <a:buAutoNum type="arabicPeriod"/>
            </a:pPr>
            <a:r>
              <a:rPr lang="en-US"/>
              <a:t>Click the </a:t>
            </a:r>
            <a:r>
              <a:rPr lang="en-US" b="1"/>
              <a:t>Logic App</a:t>
            </a:r>
          </a:p>
        </p:txBody>
      </p:sp>
      <p:sp>
        <p:nvSpPr>
          <p:cNvPr id="4" name="Slide Number Placeholder 3"/>
          <p:cNvSpPr>
            <a:spLocks noGrp="1"/>
          </p:cNvSpPr>
          <p:nvPr>
            <p:ph type="sldNum" sz="quarter" idx="10"/>
          </p:nvPr>
        </p:nvSpPr>
        <p:spPr/>
        <p:txBody>
          <a:bodyPr/>
          <a:lstStyle/>
          <a:p>
            <a:fld id="{66E76D81-6E2C-4E48-9091-5B14859E6CCD}" type="slidenum">
              <a:rPr lang="en-US" smtClean="0"/>
              <a:t>58</a:t>
            </a:fld>
            <a:endParaRPr lang="en-US"/>
          </a:p>
        </p:txBody>
      </p:sp>
    </p:spTree>
    <p:extLst>
      <p:ext uri="{BB962C8B-B14F-4D97-AF65-F5344CB8AC3E}">
        <p14:creationId xmlns:p14="http://schemas.microsoft.com/office/powerpoint/2010/main" val="383870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a:t>
            </a:r>
            <a:r>
              <a:rPr lang="en-US" b="1"/>
              <a:t>Edit</a:t>
            </a:r>
          </a:p>
        </p:txBody>
      </p:sp>
      <p:sp>
        <p:nvSpPr>
          <p:cNvPr id="4" name="Slide Number Placeholder 3"/>
          <p:cNvSpPr>
            <a:spLocks noGrp="1"/>
          </p:cNvSpPr>
          <p:nvPr>
            <p:ph type="sldNum" sz="quarter" idx="10"/>
          </p:nvPr>
        </p:nvSpPr>
        <p:spPr/>
        <p:txBody>
          <a:bodyPr/>
          <a:lstStyle/>
          <a:p>
            <a:fld id="{66E76D81-6E2C-4E48-9091-5B14859E6CCD}" type="slidenum">
              <a:rPr lang="en-US" smtClean="0"/>
              <a:t>59</a:t>
            </a:fld>
            <a:endParaRPr lang="en-US"/>
          </a:p>
        </p:txBody>
      </p:sp>
    </p:spTree>
    <p:extLst>
      <p:ext uri="{BB962C8B-B14F-4D97-AF65-F5344CB8AC3E}">
        <p14:creationId xmlns:p14="http://schemas.microsoft.com/office/powerpoint/2010/main" val="29867441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Enter </a:t>
            </a:r>
            <a:r>
              <a:rPr lang="en-US" b="1"/>
              <a:t>Username or email address</a:t>
            </a:r>
          </a:p>
          <a:p>
            <a:pPr marL="228600" indent="-228600">
              <a:buFont typeface="+mj-lt"/>
              <a:buAutoNum type="arabicPeriod"/>
            </a:pPr>
            <a:r>
              <a:rPr lang="en-US" b="0"/>
              <a:t>Enter </a:t>
            </a:r>
            <a:r>
              <a:rPr lang="en-US" b="1"/>
              <a:t>Password</a:t>
            </a:r>
          </a:p>
          <a:p>
            <a:pPr marL="228600" indent="-228600">
              <a:buFont typeface="+mj-lt"/>
              <a:buAutoNum type="arabicPeriod"/>
            </a:pPr>
            <a:r>
              <a:rPr lang="en-US" b="0"/>
              <a:t>Click </a:t>
            </a:r>
            <a:r>
              <a:rPr lang="en-US" b="1"/>
              <a:t>Sign in</a:t>
            </a:r>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6</a:t>
            </a:fld>
            <a:endParaRPr lang="en-US"/>
          </a:p>
        </p:txBody>
      </p:sp>
    </p:spTree>
    <p:extLst>
      <p:ext uri="{BB962C8B-B14F-4D97-AF65-F5344CB8AC3E}">
        <p14:creationId xmlns:p14="http://schemas.microsoft.com/office/powerpoint/2010/main" val="418175911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the </a:t>
            </a:r>
            <a:r>
              <a:rPr lang="en-US" b="1"/>
              <a:t>Send Text Message (SMS)</a:t>
            </a:r>
            <a:r>
              <a:rPr lang="en-US"/>
              <a:t> step</a:t>
            </a:r>
          </a:p>
        </p:txBody>
      </p:sp>
      <p:sp>
        <p:nvSpPr>
          <p:cNvPr id="4" name="Slide Number Placeholder 3"/>
          <p:cNvSpPr>
            <a:spLocks noGrp="1"/>
          </p:cNvSpPr>
          <p:nvPr>
            <p:ph type="sldNum" sz="quarter" idx="10"/>
          </p:nvPr>
        </p:nvSpPr>
        <p:spPr/>
        <p:txBody>
          <a:bodyPr/>
          <a:lstStyle/>
          <a:p>
            <a:fld id="{66E76D81-6E2C-4E48-9091-5B14859E6CCD}" type="slidenum">
              <a:rPr lang="en-US" smtClean="0"/>
              <a:t>60</a:t>
            </a:fld>
            <a:endParaRPr lang="en-US"/>
          </a:p>
        </p:txBody>
      </p:sp>
    </p:spTree>
    <p:extLst>
      <p:ext uri="{BB962C8B-B14F-4D97-AF65-F5344CB8AC3E}">
        <p14:creationId xmlns:p14="http://schemas.microsoft.com/office/powerpoint/2010/main" val="408678478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Show the details in the </a:t>
            </a:r>
            <a:r>
              <a:rPr lang="en-US" b="1"/>
              <a:t>Send Text Message (SMS) </a:t>
            </a:r>
            <a:r>
              <a:rPr lang="en-US"/>
              <a:t>step</a:t>
            </a:r>
          </a:p>
          <a:p>
            <a:pPr marL="228600" indent="-228600">
              <a:buAutoNum type="arabicPeriod"/>
            </a:pPr>
            <a:r>
              <a:rPr lang="en-US"/>
              <a:t>Click the </a:t>
            </a:r>
            <a:r>
              <a:rPr lang="en-US" b="1"/>
              <a:t>Resource Group </a:t>
            </a:r>
            <a:r>
              <a:rPr lang="en-US"/>
              <a:t>in the breadcrumb at the top of the page</a:t>
            </a:r>
          </a:p>
        </p:txBody>
      </p:sp>
      <p:sp>
        <p:nvSpPr>
          <p:cNvPr id="4" name="Slide Number Placeholder 3"/>
          <p:cNvSpPr>
            <a:spLocks noGrp="1"/>
          </p:cNvSpPr>
          <p:nvPr>
            <p:ph type="sldNum" sz="quarter" idx="10"/>
          </p:nvPr>
        </p:nvSpPr>
        <p:spPr/>
        <p:txBody>
          <a:bodyPr/>
          <a:lstStyle/>
          <a:p>
            <a:fld id="{66E76D81-6E2C-4E48-9091-5B14859E6CCD}" type="slidenum">
              <a:rPr lang="en-US" smtClean="0"/>
              <a:t>61</a:t>
            </a:fld>
            <a:endParaRPr lang="en-US"/>
          </a:p>
        </p:txBody>
      </p:sp>
    </p:spTree>
    <p:extLst>
      <p:ext uri="{BB962C8B-B14F-4D97-AF65-F5344CB8AC3E}">
        <p14:creationId xmlns:p14="http://schemas.microsoft.com/office/powerpoint/2010/main" val="388133774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the </a:t>
            </a:r>
            <a:r>
              <a:rPr lang="en-US" b="1"/>
              <a:t>Azure Function</a:t>
            </a:r>
          </a:p>
        </p:txBody>
      </p:sp>
      <p:sp>
        <p:nvSpPr>
          <p:cNvPr id="4" name="Slide Number Placeholder 3"/>
          <p:cNvSpPr>
            <a:spLocks noGrp="1"/>
          </p:cNvSpPr>
          <p:nvPr>
            <p:ph type="sldNum" sz="quarter" idx="10"/>
          </p:nvPr>
        </p:nvSpPr>
        <p:spPr/>
        <p:txBody>
          <a:bodyPr/>
          <a:lstStyle/>
          <a:p>
            <a:fld id="{66E76D81-6E2C-4E48-9091-5B14859E6CCD}" type="slidenum">
              <a:rPr lang="en-US" smtClean="0"/>
              <a:t>62</a:t>
            </a:fld>
            <a:endParaRPr lang="en-US"/>
          </a:p>
        </p:txBody>
      </p:sp>
    </p:spTree>
    <p:extLst>
      <p:ext uri="{BB962C8B-B14F-4D97-AF65-F5344CB8AC3E}">
        <p14:creationId xmlns:p14="http://schemas.microsoft.com/office/powerpoint/2010/main" val="414449651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a:t>
            </a:r>
            <a:r>
              <a:rPr lang="en-US" b="1" err="1"/>
              <a:t>TrackCustomEvent</a:t>
            </a:r>
            <a:endParaRPr lang="en-US" b="1"/>
          </a:p>
        </p:txBody>
      </p:sp>
      <p:sp>
        <p:nvSpPr>
          <p:cNvPr id="4" name="Slide Number Placeholder 3"/>
          <p:cNvSpPr>
            <a:spLocks noGrp="1"/>
          </p:cNvSpPr>
          <p:nvPr>
            <p:ph type="sldNum" sz="quarter" idx="10"/>
          </p:nvPr>
        </p:nvSpPr>
        <p:spPr/>
        <p:txBody>
          <a:bodyPr/>
          <a:lstStyle/>
          <a:p>
            <a:fld id="{66E76D81-6E2C-4E48-9091-5B14859E6CCD}" type="slidenum">
              <a:rPr lang="en-US" smtClean="0"/>
              <a:t>63</a:t>
            </a:fld>
            <a:endParaRPr lang="en-US"/>
          </a:p>
        </p:txBody>
      </p:sp>
    </p:spTree>
    <p:extLst>
      <p:ext uri="{BB962C8B-B14F-4D97-AF65-F5344CB8AC3E}">
        <p14:creationId xmlns:p14="http://schemas.microsoft.com/office/powerpoint/2010/main" val="62261779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View the code in the </a:t>
            </a:r>
            <a:r>
              <a:rPr lang="en-US" err="1"/>
              <a:t>TrackCustomEvent</a:t>
            </a:r>
            <a:r>
              <a:rPr lang="en-US"/>
              <a:t> Azure Function that creates Custom Events in Application Insights</a:t>
            </a:r>
          </a:p>
        </p:txBody>
      </p:sp>
      <p:sp>
        <p:nvSpPr>
          <p:cNvPr id="4" name="Slide Number Placeholder 3"/>
          <p:cNvSpPr>
            <a:spLocks noGrp="1"/>
          </p:cNvSpPr>
          <p:nvPr>
            <p:ph type="sldNum" sz="quarter" idx="10"/>
          </p:nvPr>
        </p:nvSpPr>
        <p:spPr/>
        <p:txBody>
          <a:bodyPr/>
          <a:lstStyle/>
          <a:p>
            <a:fld id="{66E76D81-6E2C-4E48-9091-5B14859E6CCD}" type="slidenum">
              <a:rPr lang="en-US" smtClean="0"/>
              <a:t>64</a:t>
            </a:fld>
            <a:endParaRPr lang="en-US"/>
          </a:p>
        </p:txBody>
      </p:sp>
    </p:spTree>
    <p:extLst>
      <p:ext uri="{BB962C8B-B14F-4D97-AF65-F5344CB8AC3E}">
        <p14:creationId xmlns:p14="http://schemas.microsoft.com/office/powerpoint/2010/main" val="149693868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E76D81-6E2C-4E48-9091-5B14859E6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90234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Open the dropdown menu in the top right corner</a:t>
            </a:r>
          </a:p>
        </p:txBody>
      </p:sp>
      <p:sp>
        <p:nvSpPr>
          <p:cNvPr id="4" name="Slide Number Placeholder 3"/>
          <p:cNvSpPr>
            <a:spLocks noGrp="1"/>
          </p:cNvSpPr>
          <p:nvPr>
            <p:ph type="sldNum" sz="quarter" idx="10"/>
          </p:nvPr>
        </p:nvSpPr>
        <p:spPr/>
        <p:txBody>
          <a:bodyPr/>
          <a:lstStyle/>
          <a:p>
            <a:fld id="{66E76D81-6E2C-4E48-9091-5B14859E6CCD}" type="slidenum">
              <a:rPr lang="en-US" smtClean="0"/>
              <a:t>66</a:t>
            </a:fld>
            <a:endParaRPr lang="en-US"/>
          </a:p>
        </p:txBody>
      </p:sp>
    </p:spTree>
    <p:extLst>
      <p:ext uri="{BB962C8B-B14F-4D97-AF65-F5344CB8AC3E}">
        <p14:creationId xmlns:p14="http://schemas.microsoft.com/office/powerpoint/2010/main" val="69963303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Select </a:t>
            </a:r>
            <a:r>
              <a:rPr lang="en-US" b="1"/>
              <a:t>Logout and clear account data</a:t>
            </a:r>
          </a:p>
        </p:txBody>
      </p:sp>
      <p:sp>
        <p:nvSpPr>
          <p:cNvPr id="4" name="Slide Number Placeholder 3"/>
          <p:cNvSpPr>
            <a:spLocks noGrp="1"/>
          </p:cNvSpPr>
          <p:nvPr>
            <p:ph type="sldNum" sz="quarter" idx="10"/>
          </p:nvPr>
        </p:nvSpPr>
        <p:spPr/>
        <p:txBody>
          <a:bodyPr/>
          <a:lstStyle/>
          <a:p>
            <a:fld id="{66E76D81-6E2C-4E48-9091-5B14859E6CCD}" type="slidenum">
              <a:rPr lang="en-US" smtClean="0"/>
              <a:t>67</a:t>
            </a:fld>
            <a:endParaRPr lang="en-US"/>
          </a:p>
        </p:txBody>
      </p:sp>
    </p:spTree>
    <p:extLst>
      <p:ext uri="{BB962C8B-B14F-4D97-AF65-F5344CB8AC3E}">
        <p14:creationId xmlns:p14="http://schemas.microsoft.com/office/powerpoint/2010/main" val="4145503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a:t>This step is only necessary if you have MFA turned on for the account.</a:t>
            </a:r>
          </a:p>
          <a:p>
            <a:pPr marL="0" indent="0">
              <a:buFont typeface="+mj-lt"/>
              <a:buNone/>
            </a:pPr>
            <a:endParaRPr lang="en-US"/>
          </a:p>
          <a:p>
            <a:pPr marL="228600" indent="-228600">
              <a:buFont typeface="+mj-lt"/>
              <a:buAutoNum type="arabicPeriod"/>
            </a:pPr>
            <a:r>
              <a:rPr lang="en-US"/>
              <a:t>Enter </a:t>
            </a:r>
            <a:r>
              <a:rPr lang="en-US" b="1"/>
              <a:t>Authentication code</a:t>
            </a:r>
          </a:p>
          <a:p>
            <a:pPr marL="228600" indent="-228600">
              <a:buFont typeface="+mj-lt"/>
              <a:buAutoNum type="arabicPeriod"/>
            </a:pPr>
            <a:r>
              <a:rPr lang="en-US" b="0"/>
              <a:t>Click </a:t>
            </a:r>
            <a:r>
              <a:rPr lang="en-US" b="1"/>
              <a:t>Verify</a:t>
            </a:r>
          </a:p>
          <a:p>
            <a:endParaRPr lang="en-US"/>
          </a:p>
        </p:txBody>
      </p:sp>
      <p:sp>
        <p:nvSpPr>
          <p:cNvPr id="4" name="Slide Number Placeholder 3"/>
          <p:cNvSpPr>
            <a:spLocks noGrp="1"/>
          </p:cNvSpPr>
          <p:nvPr>
            <p:ph type="sldNum" sz="quarter" idx="10"/>
          </p:nvPr>
        </p:nvSpPr>
        <p:spPr/>
        <p:txBody>
          <a:bodyPr/>
          <a:lstStyle/>
          <a:p>
            <a:fld id="{66E76D81-6E2C-4E48-9091-5B14859E6CCD}" type="slidenum">
              <a:rPr lang="en-US" smtClean="0"/>
              <a:t>7</a:t>
            </a:fld>
            <a:endParaRPr lang="en-US"/>
          </a:p>
        </p:txBody>
      </p:sp>
    </p:spTree>
    <p:extLst>
      <p:ext uri="{BB962C8B-B14F-4D97-AF65-F5344CB8AC3E}">
        <p14:creationId xmlns:p14="http://schemas.microsoft.com/office/powerpoint/2010/main" val="33585449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a:t>
            </a:r>
            <a:r>
              <a:rPr lang="en-US" b="1"/>
              <a:t>Authorize</a:t>
            </a:r>
          </a:p>
        </p:txBody>
      </p:sp>
      <p:sp>
        <p:nvSpPr>
          <p:cNvPr id="4" name="Slide Number Placeholder 3"/>
          <p:cNvSpPr>
            <a:spLocks noGrp="1"/>
          </p:cNvSpPr>
          <p:nvPr>
            <p:ph type="sldNum" sz="quarter" idx="10"/>
          </p:nvPr>
        </p:nvSpPr>
        <p:spPr/>
        <p:txBody>
          <a:bodyPr/>
          <a:lstStyle/>
          <a:p>
            <a:fld id="{66E76D81-6E2C-4E48-9091-5B14859E6CCD}" type="slidenum">
              <a:rPr lang="en-US" smtClean="0"/>
              <a:t>8</a:t>
            </a:fld>
            <a:endParaRPr lang="en-US"/>
          </a:p>
        </p:txBody>
      </p:sp>
    </p:spTree>
    <p:extLst>
      <p:ext uri="{BB962C8B-B14F-4D97-AF65-F5344CB8AC3E}">
        <p14:creationId xmlns:p14="http://schemas.microsoft.com/office/powerpoint/2010/main" val="12723636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Click </a:t>
            </a:r>
            <a:r>
              <a:rPr lang="en-US" b="1"/>
              <a:t>Connect my LinkedIn Profile</a:t>
            </a:r>
          </a:p>
        </p:txBody>
      </p:sp>
      <p:sp>
        <p:nvSpPr>
          <p:cNvPr id="4" name="Slide Number Placeholder 3"/>
          <p:cNvSpPr>
            <a:spLocks noGrp="1"/>
          </p:cNvSpPr>
          <p:nvPr>
            <p:ph type="sldNum" sz="quarter" idx="10"/>
          </p:nvPr>
        </p:nvSpPr>
        <p:spPr/>
        <p:txBody>
          <a:bodyPr/>
          <a:lstStyle/>
          <a:p>
            <a:fld id="{66E76D81-6E2C-4E48-9091-5B14859E6CCD}" type="slidenum">
              <a:rPr lang="en-US" smtClean="0"/>
              <a:t>9</a:t>
            </a:fld>
            <a:endParaRPr lang="en-US"/>
          </a:p>
        </p:txBody>
      </p:sp>
    </p:spTree>
    <p:extLst>
      <p:ext uri="{BB962C8B-B14F-4D97-AF65-F5344CB8AC3E}">
        <p14:creationId xmlns:p14="http://schemas.microsoft.com/office/powerpoint/2010/main" val="1518815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3514284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3785890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265939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25703403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347840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943842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342134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2370030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675840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2436751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9CF1097-5897-4723-9833-9D245DB06627}" type="datetimeFigureOut">
              <a:rPr lang="zh-CN" altLang="en-US" smtClean="0"/>
              <a:t>2017/9/8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2135442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CF1097-5897-4723-9833-9D245DB06627}" type="datetimeFigureOut">
              <a:rPr lang="zh-CN" altLang="en-US" smtClean="0"/>
              <a:t>2017/9/8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6409C1-436D-48CC-A99B-FA66E2BD97C3}" type="slidenum">
              <a:rPr lang="zh-CN" altLang="en-US" smtClean="0"/>
              <a:t>‹#›</a:t>
            </a:fld>
            <a:endParaRPr lang="zh-CN" altLang="en-US"/>
          </a:p>
        </p:txBody>
      </p:sp>
    </p:spTree>
    <p:extLst>
      <p:ext uri="{BB962C8B-B14F-4D97-AF65-F5344CB8AC3E}">
        <p14:creationId xmlns:p14="http://schemas.microsoft.com/office/powerpoint/2010/main" val="10193467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1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p:cNvSpPr>
            <a:spLocks noGrp="1"/>
          </p:cNvSpPr>
          <p:nvPr>
            <p:ph type="ctrTitle"/>
          </p:nvPr>
        </p:nvSpPr>
        <p:spPr>
          <a:xfrm>
            <a:off x="804671" y="2600325"/>
            <a:ext cx="6405753" cy="2651200"/>
          </a:xfrm>
        </p:spPr>
        <p:txBody>
          <a:bodyPr anchor="t">
            <a:normAutofit/>
          </a:bodyPr>
          <a:lstStyle/>
          <a:p>
            <a:pPr algn="l"/>
            <a:r>
              <a:rPr lang="en-US" altLang="zh-CN" sz="5400"/>
              <a:t>Demo Script</a:t>
            </a:r>
            <a:endParaRPr lang="zh-CN" altLang="en-US" sz="5400"/>
          </a:p>
        </p:txBody>
      </p:sp>
      <p:sp>
        <p:nvSpPr>
          <p:cNvPr id="3" name="副标题 2"/>
          <p:cNvSpPr>
            <a:spLocks noGrp="1"/>
          </p:cNvSpPr>
          <p:nvPr>
            <p:ph type="subTitle" idx="1"/>
          </p:nvPr>
        </p:nvSpPr>
        <p:spPr>
          <a:xfrm>
            <a:off x="804863" y="1300163"/>
            <a:ext cx="5281775" cy="1155700"/>
          </a:xfrm>
        </p:spPr>
        <p:txBody>
          <a:bodyPr anchor="b">
            <a:normAutofit/>
          </a:bodyPr>
          <a:lstStyle/>
          <a:p>
            <a:pPr algn="l"/>
            <a:r>
              <a:rPr lang="fr-FR" altLang="zh-CN" sz="2000" dirty="0"/>
              <a:t>Azure Web App for Containers Code Sample</a:t>
            </a:r>
            <a:endParaRPr lang="zh-CN" altLang="en-US" sz="2000" dirty="0">
              <a:latin typeface="宋体"/>
              <a:ea typeface="宋体"/>
            </a:endParaRPr>
          </a:p>
        </p:txBody>
      </p:sp>
    </p:spTree>
    <p:extLst>
      <p:ext uri="{BB962C8B-B14F-4D97-AF65-F5344CB8AC3E}">
        <p14:creationId xmlns:p14="http://schemas.microsoft.com/office/powerpoint/2010/main" val="192640495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07F359-16F1-4174-8BFE-5121BD02EAD6}"/>
              </a:ext>
            </a:extLst>
          </p:cNvPr>
          <p:cNvPicPr>
            <a:picLocks noChangeAspect="1"/>
          </p:cNvPicPr>
          <p:nvPr/>
        </p:nvPicPr>
        <p:blipFill>
          <a:blip r:embed="rId3"/>
          <a:stretch>
            <a:fillRect/>
          </a:stretch>
        </p:blipFill>
        <p:spPr>
          <a:xfrm>
            <a:off x="0" y="0"/>
            <a:ext cx="12192000" cy="6857999"/>
          </a:xfrm>
          <a:prstGeom prst="rect">
            <a:avLst/>
          </a:prstGeom>
        </p:spPr>
      </p:pic>
      <p:sp>
        <p:nvSpPr>
          <p:cNvPr id="6" name="Oval 5">
            <a:extLst>
              <a:ext uri="{FF2B5EF4-FFF2-40B4-BE49-F238E27FC236}">
                <a16:creationId xmlns:a16="http://schemas.microsoft.com/office/drawing/2014/main" id="{0197FE55-941C-4089-891E-88F2E4890EBE}"/>
              </a:ext>
            </a:extLst>
          </p:cNvPr>
          <p:cNvSpPr/>
          <p:nvPr/>
        </p:nvSpPr>
        <p:spPr>
          <a:xfrm>
            <a:off x="4886072" y="3414995"/>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7" name="Oval 6">
            <a:extLst>
              <a:ext uri="{FF2B5EF4-FFF2-40B4-BE49-F238E27FC236}">
                <a16:creationId xmlns:a16="http://schemas.microsoft.com/office/drawing/2014/main" id="{35EE953C-79C7-4F26-8EDB-1CFE50497490}"/>
              </a:ext>
            </a:extLst>
          </p:cNvPr>
          <p:cNvSpPr/>
          <p:nvPr/>
        </p:nvSpPr>
        <p:spPr>
          <a:xfrm>
            <a:off x="5149409" y="2920367"/>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 name="Oval 7">
            <a:extLst>
              <a:ext uri="{FF2B5EF4-FFF2-40B4-BE49-F238E27FC236}">
                <a16:creationId xmlns:a16="http://schemas.microsoft.com/office/drawing/2014/main" id="{9FAC3E07-7D20-44F1-8F7D-E27BDA858DC7}"/>
              </a:ext>
            </a:extLst>
          </p:cNvPr>
          <p:cNvSpPr/>
          <p:nvPr/>
        </p:nvSpPr>
        <p:spPr>
          <a:xfrm>
            <a:off x="6577712" y="2920367"/>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484498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par>
                                <p:cTn id="13" presetID="10" presetClass="entr" presetSubtype="0" fill="hold" grpId="1"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500"/>
                                        <p:tgtEl>
                                          <p:spTgt spid="8"/>
                                        </p:tgtEl>
                                      </p:cBhvr>
                                    </p:animEffect>
                                    <p:set>
                                      <p:cBhvr>
                                        <p:cTn id="20" dur="1" fill="hold">
                                          <p:stCondLst>
                                            <p:cond delay="499"/>
                                          </p:stCondLst>
                                        </p:cTn>
                                        <p:tgtEl>
                                          <p:spTgt spid="8"/>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7" grpId="1" animBg="1"/>
      <p:bldP spid="8" grpId="0" animBg="1"/>
      <p:bldP spid="8"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5B5720F-3382-4E65-AAB9-C66AE3955396}"/>
              </a:ext>
            </a:extLst>
          </p:cNvPr>
          <p:cNvPicPr>
            <a:picLocks noChangeAspect="1"/>
          </p:cNvPicPr>
          <p:nvPr/>
        </p:nvPicPr>
        <p:blipFill>
          <a:blip r:embed="rId3"/>
          <a:stretch>
            <a:fillRect/>
          </a:stretch>
        </p:blipFill>
        <p:spPr>
          <a:xfrm>
            <a:off x="0" y="0"/>
            <a:ext cx="12192000" cy="6857999"/>
          </a:xfrm>
          <a:prstGeom prst="rect">
            <a:avLst/>
          </a:prstGeom>
        </p:spPr>
      </p:pic>
      <p:sp>
        <p:nvSpPr>
          <p:cNvPr id="7" name="Oval 6">
            <a:extLst>
              <a:ext uri="{FF2B5EF4-FFF2-40B4-BE49-F238E27FC236}">
                <a16:creationId xmlns:a16="http://schemas.microsoft.com/office/drawing/2014/main" id="{9F5900F6-8B5D-426D-A75F-2C1915CFA40F}"/>
              </a:ext>
            </a:extLst>
          </p:cNvPr>
          <p:cNvSpPr/>
          <p:nvPr/>
        </p:nvSpPr>
        <p:spPr>
          <a:xfrm>
            <a:off x="4245992" y="192297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 name="Oval 7">
            <a:extLst>
              <a:ext uri="{FF2B5EF4-FFF2-40B4-BE49-F238E27FC236}">
                <a16:creationId xmlns:a16="http://schemas.microsoft.com/office/drawing/2014/main" id="{4358344D-1D7F-456A-AD31-37DA098D6279}"/>
              </a:ext>
            </a:extLst>
          </p:cNvPr>
          <p:cNvSpPr/>
          <p:nvPr/>
        </p:nvSpPr>
        <p:spPr>
          <a:xfrm>
            <a:off x="9286622" y="132861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9" name="Oval 8">
            <a:extLst>
              <a:ext uri="{FF2B5EF4-FFF2-40B4-BE49-F238E27FC236}">
                <a16:creationId xmlns:a16="http://schemas.microsoft.com/office/drawing/2014/main" id="{047047C8-FA14-4DEF-B6B3-089E48D39E24}"/>
              </a:ext>
            </a:extLst>
          </p:cNvPr>
          <p:cNvSpPr/>
          <p:nvPr/>
        </p:nvSpPr>
        <p:spPr>
          <a:xfrm>
            <a:off x="4591432" y="422395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0" name="Oval 9">
            <a:extLst>
              <a:ext uri="{FF2B5EF4-FFF2-40B4-BE49-F238E27FC236}">
                <a16:creationId xmlns:a16="http://schemas.microsoft.com/office/drawing/2014/main" id="{E0F341CB-4D91-436C-A83F-E7ECC9C37761}"/>
              </a:ext>
            </a:extLst>
          </p:cNvPr>
          <p:cNvSpPr/>
          <p:nvPr/>
        </p:nvSpPr>
        <p:spPr>
          <a:xfrm>
            <a:off x="2397319" y="422395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659526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par>
                                <p:cTn id="13" presetID="10" presetClass="entr" presetSubtype="0" fill="hold" grpId="1"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500"/>
                                        <p:tgtEl>
                                          <p:spTgt spid="8"/>
                                        </p:tgtEl>
                                      </p:cBhvr>
                                    </p:animEffect>
                                    <p:set>
                                      <p:cBhvr>
                                        <p:cTn id="20" dur="1" fill="hold">
                                          <p:stCondLst>
                                            <p:cond delay="499"/>
                                          </p:stCondLst>
                                        </p:cTn>
                                        <p:tgtEl>
                                          <p:spTgt spid="8"/>
                                        </p:tgtEl>
                                        <p:attrNameLst>
                                          <p:attrName>style.visibility</p:attrName>
                                        </p:attrNameLst>
                                      </p:cBhvr>
                                      <p:to>
                                        <p:strVal val="hidden"/>
                                      </p:to>
                                    </p:set>
                                  </p:childTnLst>
                                </p:cTn>
                              </p:par>
                              <p:par>
                                <p:cTn id="21" presetID="10" presetClass="entr" presetSubtype="0" fill="hold" grpId="1"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500"/>
                                        <p:tgtEl>
                                          <p:spTgt spid="10"/>
                                        </p:tgtEl>
                                      </p:cBhvr>
                                    </p:animEffect>
                                    <p:set>
                                      <p:cBhvr>
                                        <p:cTn id="28" dur="1" fill="hold">
                                          <p:stCondLst>
                                            <p:cond delay="499"/>
                                          </p:stCondLst>
                                        </p:cTn>
                                        <p:tgtEl>
                                          <p:spTgt spid="10"/>
                                        </p:tgtEl>
                                        <p:attrNameLst>
                                          <p:attrName>style.visibility</p:attrName>
                                        </p:attrNameLst>
                                      </p:cBhvr>
                                      <p:to>
                                        <p:strVal val="hidden"/>
                                      </p:to>
                                    </p:set>
                                  </p:childTnLst>
                                </p:cTn>
                              </p:par>
                              <p:par>
                                <p:cTn id="29" presetID="10"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animBg="1"/>
      <p:bldP spid="10" grpId="0" animBg="1"/>
      <p:bldP spid="10"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B831876-56CE-4449-9C5C-EE515D48FE88}"/>
              </a:ext>
            </a:extLst>
          </p:cNvPr>
          <p:cNvPicPr>
            <a:picLocks noChangeAspect="1"/>
          </p:cNvPicPr>
          <p:nvPr/>
        </p:nvPicPr>
        <p:blipFill>
          <a:blip r:embed="rId3"/>
          <a:stretch>
            <a:fillRect/>
          </a:stretch>
        </p:blipFill>
        <p:spPr>
          <a:xfrm>
            <a:off x="0" y="0"/>
            <a:ext cx="12192000" cy="6857999"/>
          </a:xfrm>
          <a:prstGeom prst="rect">
            <a:avLst/>
          </a:prstGeom>
        </p:spPr>
      </p:pic>
      <p:sp>
        <p:nvSpPr>
          <p:cNvPr id="4" name="Oval 3">
            <a:extLst>
              <a:ext uri="{FF2B5EF4-FFF2-40B4-BE49-F238E27FC236}">
                <a16:creationId xmlns:a16="http://schemas.microsoft.com/office/drawing/2014/main" id="{3028C9DF-82E8-48F8-B0BB-068F8FB30851}"/>
              </a:ext>
            </a:extLst>
          </p:cNvPr>
          <p:cNvSpPr/>
          <p:nvPr/>
        </p:nvSpPr>
        <p:spPr>
          <a:xfrm>
            <a:off x="2485772" y="4848905"/>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924537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EF9CA6-0291-4918-8A07-6111493EFF0F}"/>
              </a:ext>
            </a:extLst>
          </p:cNvPr>
          <p:cNvPicPr>
            <a:picLocks noChangeAspect="1"/>
          </p:cNvPicPr>
          <p:nvPr/>
        </p:nvPicPr>
        <p:blipFill>
          <a:blip r:embed="rId3"/>
          <a:stretch>
            <a:fillRect/>
          </a:stretch>
        </p:blipFill>
        <p:spPr>
          <a:xfrm>
            <a:off x="0" y="0"/>
            <a:ext cx="12192000" cy="6857999"/>
          </a:xfrm>
          <a:prstGeom prst="rect">
            <a:avLst/>
          </a:prstGeom>
        </p:spPr>
      </p:pic>
      <p:sp>
        <p:nvSpPr>
          <p:cNvPr id="4" name="Oval 3">
            <a:extLst>
              <a:ext uri="{FF2B5EF4-FFF2-40B4-BE49-F238E27FC236}">
                <a16:creationId xmlns:a16="http://schemas.microsoft.com/office/drawing/2014/main" id="{6B8F2F5B-4A5D-481D-87D3-244B3236FB89}"/>
              </a:ext>
            </a:extLst>
          </p:cNvPr>
          <p:cNvSpPr/>
          <p:nvPr/>
        </p:nvSpPr>
        <p:spPr>
          <a:xfrm>
            <a:off x="5529962" y="78886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839748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3A8C8F-D0ED-44D6-98B7-CFB11385B267}"/>
              </a:ext>
            </a:extLst>
          </p:cNvPr>
          <p:cNvPicPr>
            <a:picLocks noChangeAspect="1"/>
          </p:cNvPicPr>
          <p:nvPr/>
        </p:nvPicPr>
        <p:blipFill>
          <a:blip r:embed="rId3"/>
          <a:stretch>
            <a:fillRect/>
          </a:stretch>
        </p:blipFill>
        <p:spPr>
          <a:xfrm>
            <a:off x="0" y="0"/>
            <a:ext cx="12192000" cy="6857999"/>
          </a:xfrm>
          <a:prstGeom prst="rect">
            <a:avLst/>
          </a:prstGeom>
        </p:spPr>
      </p:pic>
      <p:sp>
        <p:nvSpPr>
          <p:cNvPr id="6" name="Oval 5">
            <a:extLst>
              <a:ext uri="{FF2B5EF4-FFF2-40B4-BE49-F238E27FC236}">
                <a16:creationId xmlns:a16="http://schemas.microsoft.com/office/drawing/2014/main" id="{08571943-6026-42F1-81B5-D0F559DF5D34}"/>
              </a:ext>
            </a:extLst>
          </p:cNvPr>
          <p:cNvSpPr/>
          <p:nvPr/>
        </p:nvSpPr>
        <p:spPr>
          <a:xfrm>
            <a:off x="3240152" y="211728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916972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9F3C75-3072-4EF2-BF86-7D0B1EF3B7EE}"/>
              </a:ext>
            </a:extLst>
          </p:cNvPr>
          <p:cNvPicPr>
            <a:picLocks noChangeAspect="1"/>
          </p:cNvPicPr>
          <p:nvPr/>
        </p:nvPicPr>
        <p:blipFill>
          <a:blip r:embed="rId3"/>
          <a:stretch>
            <a:fillRect/>
          </a:stretch>
        </p:blipFill>
        <p:spPr>
          <a:xfrm>
            <a:off x="12699" y="0"/>
            <a:ext cx="12166601" cy="6858000"/>
          </a:xfrm>
          <a:prstGeom prst="rect">
            <a:avLst/>
          </a:prstGeom>
        </p:spPr>
      </p:pic>
    </p:spTree>
    <p:extLst>
      <p:ext uri="{BB962C8B-B14F-4D97-AF65-F5344CB8AC3E}">
        <p14:creationId xmlns:p14="http://schemas.microsoft.com/office/powerpoint/2010/main" val="3708570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EADE607-C9DE-42C7-825C-8DDA53AF7FDD}"/>
              </a:ext>
            </a:extLst>
          </p:cNvPr>
          <p:cNvPicPr>
            <a:picLocks noChangeAspect="1"/>
          </p:cNvPicPr>
          <p:nvPr/>
        </p:nvPicPr>
        <p:blipFill>
          <a:blip r:embed="rId3"/>
          <a:stretch>
            <a:fillRect/>
          </a:stretch>
        </p:blipFill>
        <p:spPr>
          <a:xfrm>
            <a:off x="12699" y="0"/>
            <a:ext cx="12166601" cy="6858000"/>
          </a:xfrm>
          <a:prstGeom prst="rect">
            <a:avLst/>
          </a:prstGeom>
        </p:spPr>
      </p:pic>
      <p:sp>
        <p:nvSpPr>
          <p:cNvPr id="5" name="Oval 4">
            <a:extLst>
              <a:ext uri="{FF2B5EF4-FFF2-40B4-BE49-F238E27FC236}">
                <a16:creationId xmlns:a16="http://schemas.microsoft.com/office/drawing/2014/main" id="{E3CD2041-D2AB-4ACC-8E40-D85A4DD49592}"/>
              </a:ext>
            </a:extLst>
          </p:cNvPr>
          <p:cNvSpPr/>
          <p:nvPr/>
        </p:nvSpPr>
        <p:spPr>
          <a:xfrm>
            <a:off x="7843176" y="915497"/>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6" name="Oval 5">
            <a:extLst>
              <a:ext uri="{FF2B5EF4-FFF2-40B4-BE49-F238E27FC236}">
                <a16:creationId xmlns:a16="http://schemas.microsoft.com/office/drawing/2014/main" id="{5777DE64-3FB9-4B8E-B076-BD00243F43CA}"/>
              </a:ext>
            </a:extLst>
          </p:cNvPr>
          <p:cNvSpPr/>
          <p:nvPr/>
        </p:nvSpPr>
        <p:spPr>
          <a:xfrm>
            <a:off x="9880982" y="497478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896638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C8A1AF-6D6B-4AE6-963C-6B51E12DE16C}"/>
              </a:ext>
            </a:extLst>
          </p:cNvPr>
          <p:cNvPicPr>
            <a:picLocks noChangeAspect="1"/>
          </p:cNvPicPr>
          <p:nvPr/>
        </p:nvPicPr>
        <p:blipFill>
          <a:blip r:embed="rId3"/>
          <a:stretch>
            <a:fillRect/>
          </a:stretch>
        </p:blipFill>
        <p:spPr>
          <a:xfrm>
            <a:off x="0" y="0"/>
            <a:ext cx="12192000" cy="6857999"/>
          </a:xfrm>
          <a:prstGeom prst="rect">
            <a:avLst/>
          </a:prstGeom>
        </p:spPr>
      </p:pic>
    </p:spTree>
    <p:extLst>
      <p:ext uri="{BB962C8B-B14F-4D97-AF65-F5344CB8AC3E}">
        <p14:creationId xmlns:p14="http://schemas.microsoft.com/office/powerpoint/2010/main" val="2767591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End User Scenario – Part 2</a:t>
            </a:r>
          </a:p>
        </p:txBody>
      </p:sp>
      <p:graphicFrame>
        <p:nvGraphicFramePr>
          <p:cNvPr id="9" name="Diagram 8">
            <a:extLst>
              <a:ext uri="{FF2B5EF4-FFF2-40B4-BE49-F238E27FC236}">
                <a16:creationId xmlns:a16="http://schemas.microsoft.com/office/drawing/2014/main" id="{2384A4A0-E797-441C-B360-718697593D6B}"/>
              </a:ext>
            </a:extLst>
          </p:cNvPr>
          <p:cNvGraphicFramePr/>
          <p:nvPr>
            <p:extLst>
              <p:ext uri="{D42A27DB-BD31-4B8C-83A1-F6EECF244321}">
                <p14:modId xmlns:p14="http://schemas.microsoft.com/office/powerpoint/2010/main" val="3901995882"/>
              </p:ext>
            </p:extLst>
          </p:nvPr>
        </p:nvGraphicFramePr>
        <p:xfrm>
          <a:off x="138323" y="2020571"/>
          <a:ext cx="11910060" cy="38757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54492067"/>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User 2</a:t>
            </a:r>
          </a:p>
        </p:txBody>
      </p:sp>
      <p:sp>
        <p:nvSpPr>
          <p:cNvPr id="8" name="Content Placeholder 7">
            <a:extLst>
              <a:ext uri="{FF2B5EF4-FFF2-40B4-BE49-F238E27FC236}">
                <a16:creationId xmlns:a16="http://schemas.microsoft.com/office/drawing/2014/main" id="{028AD168-3975-4FB8-8411-E868E8583EE4}"/>
              </a:ext>
            </a:extLst>
          </p:cNvPr>
          <p:cNvSpPr>
            <a:spLocks noGrp="1"/>
          </p:cNvSpPr>
          <p:nvPr>
            <p:ph idx="1"/>
          </p:nvPr>
        </p:nvSpPr>
        <p:spPr/>
        <p:txBody>
          <a:bodyPr>
            <a:normAutofit/>
          </a:bodyPr>
          <a:lstStyle/>
          <a:p>
            <a:r>
              <a:rPr lang="en-US"/>
              <a:t>User 2 executes this part of the demo.</a:t>
            </a:r>
          </a:p>
          <a:p>
            <a:r>
              <a:rPr lang="en-US"/>
              <a:t>User 2 is a developer who has previously registered in the Developer Finder app.  This is the User who will be contacted by user 1.</a:t>
            </a:r>
          </a:p>
          <a:p>
            <a:endParaRPr lang="en-US"/>
          </a:p>
          <a:p>
            <a:r>
              <a:rPr lang="en-US"/>
              <a:t>IMPORTANT NOTES:</a:t>
            </a:r>
          </a:p>
          <a:p>
            <a:pPr lvl="1"/>
            <a:r>
              <a:rPr lang="en-US"/>
              <a:t>Before executing the demo you must sign in with User 2 and fill out their phone number and skills.</a:t>
            </a:r>
          </a:p>
          <a:p>
            <a:pPr lvl="1"/>
            <a:r>
              <a:rPr lang="en-US"/>
              <a:t>If you wish to use the SMS text messages, you must also follow the steps in the README file that describe how to register and verify the phone number for the user with the Twilio trial.</a:t>
            </a:r>
          </a:p>
        </p:txBody>
      </p:sp>
    </p:spTree>
    <p:extLst>
      <p:ext uri="{BB962C8B-B14F-4D97-AF65-F5344CB8AC3E}">
        <p14:creationId xmlns:p14="http://schemas.microsoft.com/office/powerpoint/2010/main" val="197670907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33002" y="365125"/>
            <a:ext cx="10520702" cy="1325563"/>
          </a:xfrm>
        </p:spPr>
        <p:txBody>
          <a:bodyPr>
            <a:normAutofit/>
          </a:bodyPr>
          <a:lstStyle/>
          <a:p>
            <a:r>
              <a:rPr lang="en-US"/>
              <a:t>Prepare the demo</a:t>
            </a:r>
          </a:p>
        </p:txBody>
      </p:sp>
      <p:sp>
        <p:nvSpPr>
          <p:cNvPr id="3" name="Content Placeholder 2"/>
          <p:cNvSpPr>
            <a:spLocks noGrp="1"/>
          </p:cNvSpPr>
          <p:nvPr>
            <p:ph idx="1"/>
          </p:nvPr>
        </p:nvSpPr>
        <p:spPr>
          <a:xfrm>
            <a:off x="838201" y="1690689"/>
            <a:ext cx="10515598" cy="4981960"/>
          </a:xfrm>
        </p:spPr>
        <p:txBody>
          <a:bodyPr>
            <a:normAutofit fontScale="92500" lnSpcReduction="10000"/>
          </a:bodyPr>
          <a:lstStyle/>
          <a:p>
            <a:r>
              <a:rPr lang="en-US"/>
              <a:t>Setup the demo according to the instructions in the README.md file in the GitHub repository.</a:t>
            </a:r>
          </a:p>
          <a:p>
            <a:r>
              <a:rPr lang="en-US"/>
              <a:t>Create or use existing GitHub AND LinkedIn accounts</a:t>
            </a:r>
          </a:p>
          <a:p>
            <a:pPr lvl="1"/>
            <a:r>
              <a:rPr lang="en-US" sz="2000"/>
              <a:t>Ensure that the accounts you use to run the demo have their name, company, and location populated in their profile.</a:t>
            </a:r>
          </a:p>
          <a:p>
            <a:pPr lvl="1"/>
            <a:r>
              <a:rPr lang="en-US" sz="2000"/>
              <a:t>If these fields are not populated then no data will be returned in certain queries in the app.</a:t>
            </a:r>
          </a:p>
          <a:p>
            <a:pPr lvl="1"/>
            <a:endParaRPr lang="en-US" sz="2000"/>
          </a:p>
          <a:p>
            <a:r>
              <a:rPr lang="en-US"/>
              <a:t>Setting up User 2</a:t>
            </a:r>
          </a:p>
          <a:p>
            <a:pPr lvl="1"/>
            <a:r>
              <a:rPr lang="en-US" sz="2000"/>
              <a:t>Before executing the demo you </a:t>
            </a:r>
            <a:r>
              <a:rPr lang="en-US" sz="2000" b="1" i="1"/>
              <a:t>must sign in and register </a:t>
            </a:r>
            <a:r>
              <a:rPr lang="en-US" sz="2000"/>
              <a:t>with User 2 and </a:t>
            </a:r>
            <a:r>
              <a:rPr lang="en-US" sz="2000" b="1" i="1"/>
              <a:t>fill out their phone number and skills</a:t>
            </a:r>
            <a:r>
              <a:rPr lang="en-US" sz="2000"/>
              <a:t> on the profile page.</a:t>
            </a:r>
          </a:p>
          <a:p>
            <a:pPr lvl="1"/>
            <a:r>
              <a:rPr lang="en-US" sz="2000"/>
              <a:t>It is strongly recommended you enter programming skills for User 2 that you will also enter for User 1.</a:t>
            </a:r>
          </a:p>
          <a:p>
            <a:pPr lvl="2"/>
            <a:r>
              <a:rPr lang="en-US" sz="1600"/>
              <a:t>Doing so will make User 2 show up in the Suggested Friends search result section when User 1 views it in the demo.</a:t>
            </a:r>
          </a:p>
          <a:p>
            <a:pPr lvl="1"/>
            <a:r>
              <a:rPr lang="en-US" sz="2000"/>
              <a:t>If you wish to use the SMS text messages, you must also follow the steps in the README file that describe how to register and verify the phone number for the user with the Twilio trial.</a:t>
            </a:r>
          </a:p>
        </p:txBody>
      </p:sp>
    </p:spTree>
    <p:extLst>
      <p:ext uri="{BB962C8B-B14F-4D97-AF65-F5344CB8AC3E}">
        <p14:creationId xmlns:p14="http://schemas.microsoft.com/office/powerpoint/2010/main" val="3572004183"/>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User 2 Views SMS On Phone</a:t>
            </a:r>
          </a:p>
        </p:txBody>
      </p:sp>
      <p:pic>
        <p:nvPicPr>
          <p:cNvPr id="10" name="Picture 9">
            <a:extLst>
              <a:ext uri="{FF2B5EF4-FFF2-40B4-BE49-F238E27FC236}">
                <a16:creationId xmlns:a16="http://schemas.microsoft.com/office/drawing/2014/main" id="{DEE0DA38-8CDA-4B70-BA4A-8958FA0499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40070" y="1483654"/>
            <a:ext cx="2906613" cy="5167312"/>
          </a:xfrm>
          <a:prstGeom prst="rect">
            <a:avLst/>
          </a:prstGeom>
        </p:spPr>
      </p:pic>
    </p:spTree>
    <p:extLst>
      <p:ext uri="{BB962C8B-B14F-4D97-AF65-F5344CB8AC3E}">
        <p14:creationId xmlns:p14="http://schemas.microsoft.com/office/powerpoint/2010/main" val="42326196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79A224-F477-4497-81AA-D3E4540523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Oval 3">
            <a:extLst>
              <a:ext uri="{FF2B5EF4-FFF2-40B4-BE49-F238E27FC236}">
                <a16:creationId xmlns:a16="http://schemas.microsoft.com/office/drawing/2014/main" id="{C6FE9FCE-4CBE-4331-8056-33C8F3859AFD}"/>
              </a:ext>
            </a:extLst>
          </p:cNvPr>
          <p:cNvSpPr/>
          <p:nvPr/>
        </p:nvSpPr>
        <p:spPr>
          <a:xfrm>
            <a:off x="3708782" y="444900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53397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1CAAFE-5A65-4C66-9E22-C5C97F4F88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Oval 5">
            <a:extLst>
              <a:ext uri="{FF2B5EF4-FFF2-40B4-BE49-F238E27FC236}">
                <a16:creationId xmlns:a16="http://schemas.microsoft.com/office/drawing/2014/main" id="{2AB39BD3-C9B4-48FC-A7CB-29B9AA94894D}"/>
              </a:ext>
            </a:extLst>
          </p:cNvPr>
          <p:cNvSpPr/>
          <p:nvPr/>
        </p:nvSpPr>
        <p:spPr>
          <a:xfrm>
            <a:off x="5889812" y="156864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7" name="Oval 6">
            <a:extLst>
              <a:ext uri="{FF2B5EF4-FFF2-40B4-BE49-F238E27FC236}">
                <a16:creationId xmlns:a16="http://schemas.microsoft.com/office/drawing/2014/main" id="{12E6B850-CE56-4A90-B11E-EC4DA3AE8310}"/>
              </a:ext>
            </a:extLst>
          </p:cNvPr>
          <p:cNvSpPr/>
          <p:nvPr/>
        </p:nvSpPr>
        <p:spPr>
          <a:xfrm>
            <a:off x="5889812" y="218586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 name="Oval 7">
            <a:extLst>
              <a:ext uri="{FF2B5EF4-FFF2-40B4-BE49-F238E27FC236}">
                <a16:creationId xmlns:a16="http://schemas.microsoft.com/office/drawing/2014/main" id="{B14BBCFC-125B-4A91-850B-93B25A7353BF}"/>
              </a:ext>
            </a:extLst>
          </p:cNvPr>
          <p:cNvSpPr/>
          <p:nvPr/>
        </p:nvSpPr>
        <p:spPr>
          <a:xfrm>
            <a:off x="5889811" y="260137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44430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par>
                                <p:cTn id="13" presetID="10" presetClass="entr" presetSubtype="0" fill="hold" grpId="1"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3304122-BF4D-44F8-ADEF-051E1F873B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a:effectLst/>
        </p:spPr>
      </p:pic>
      <p:sp>
        <p:nvSpPr>
          <p:cNvPr id="6" name="Oval 5">
            <a:extLst>
              <a:ext uri="{FF2B5EF4-FFF2-40B4-BE49-F238E27FC236}">
                <a16:creationId xmlns:a16="http://schemas.microsoft.com/office/drawing/2014/main" id="{9F030C09-D748-4A68-87C2-86A618F73AF8}"/>
              </a:ext>
            </a:extLst>
          </p:cNvPr>
          <p:cNvSpPr/>
          <p:nvPr/>
        </p:nvSpPr>
        <p:spPr>
          <a:xfrm>
            <a:off x="5889812" y="158007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7" name="Oval 6">
            <a:extLst>
              <a:ext uri="{FF2B5EF4-FFF2-40B4-BE49-F238E27FC236}">
                <a16:creationId xmlns:a16="http://schemas.microsoft.com/office/drawing/2014/main" id="{A279B77F-839E-4159-B952-EA368E7ADC73}"/>
              </a:ext>
            </a:extLst>
          </p:cNvPr>
          <p:cNvSpPr/>
          <p:nvPr/>
        </p:nvSpPr>
        <p:spPr>
          <a:xfrm>
            <a:off x="5889812" y="199491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085532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88F35A-0841-4E60-A984-FD79843591C9}"/>
              </a:ext>
            </a:extLst>
          </p:cNvPr>
          <p:cNvPicPr>
            <a:picLocks noChangeAspect="1"/>
          </p:cNvPicPr>
          <p:nvPr/>
        </p:nvPicPr>
        <p:blipFill>
          <a:blip r:embed="rId3"/>
          <a:stretch>
            <a:fillRect/>
          </a:stretch>
        </p:blipFill>
        <p:spPr>
          <a:xfrm>
            <a:off x="0" y="0"/>
            <a:ext cx="12192000" cy="6857999"/>
          </a:xfrm>
          <a:prstGeom prst="rect">
            <a:avLst/>
          </a:prstGeom>
        </p:spPr>
      </p:pic>
      <p:sp>
        <p:nvSpPr>
          <p:cNvPr id="7" name="Oval 6">
            <a:extLst>
              <a:ext uri="{FF2B5EF4-FFF2-40B4-BE49-F238E27FC236}">
                <a16:creationId xmlns:a16="http://schemas.microsoft.com/office/drawing/2014/main" id="{F383527A-6C39-47C9-A1A1-9C7F4BBA194B}"/>
              </a:ext>
            </a:extLst>
          </p:cNvPr>
          <p:cNvSpPr/>
          <p:nvPr/>
        </p:nvSpPr>
        <p:spPr>
          <a:xfrm>
            <a:off x="9884984" y="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027072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CB4C0E-B79E-4A98-BD4E-4F87D0F0A4C6}"/>
              </a:ext>
            </a:extLst>
          </p:cNvPr>
          <p:cNvPicPr>
            <a:picLocks noChangeAspect="1"/>
          </p:cNvPicPr>
          <p:nvPr/>
        </p:nvPicPr>
        <p:blipFill>
          <a:blip r:embed="rId3"/>
          <a:stretch>
            <a:fillRect/>
          </a:stretch>
        </p:blipFill>
        <p:spPr>
          <a:xfrm>
            <a:off x="0" y="0"/>
            <a:ext cx="12192000" cy="6857999"/>
          </a:xfrm>
          <a:prstGeom prst="rect">
            <a:avLst/>
          </a:prstGeom>
        </p:spPr>
      </p:pic>
      <p:sp>
        <p:nvSpPr>
          <p:cNvPr id="7" name="Oval 6">
            <a:extLst>
              <a:ext uri="{FF2B5EF4-FFF2-40B4-BE49-F238E27FC236}">
                <a16:creationId xmlns:a16="http://schemas.microsoft.com/office/drawing/2014/main" id="{F383527A-6C39-47C9-A1A1-9C7F4BBA194B}"/>
              </a:ext>
            </a:extLst>
          </p:cNvPr>
          <p:cNvSpPr/>
          <p:nvPr/>
        </p:nvSpPr>
        <p:spPr>
          <a:xfrm>
            <a:off x="10293357" y="58566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4047948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D51503-5744-41EB-8431-50A8C0384325}"/>
              </a:ext>
            </a:extLst>
          </p:cNvPr>
          <p:cNvPicPr>
            <a:picLocks noChangeAspect="1"/>
          </p:cNvPicPr>
          <p:nvPr/>
        </p:nvPicPr>
        <p:blipFill>
          <a:blip r:embed="rId3"/>
          <a:stretch>
            <a:fillRect/>
          </a:stretch>
        </p:blipFill>
        <p:spPr>
          <a:xfrm>
            <a:off x="0" y="0"/>
            <a:ext cx="12192000" cy="6857999"/>
          </a:xfrm>
          <a:prstGeom prst="rect">
            <a:avLst/>
          </a:prstGeom>
        </p:spPr>
      </p:pic>
      <p:sp>
        <p:nvSpPr>
          <p:cNvPr id="7" name="Oval 6">
            <a:extLst>
              <a:ext uri="{FF2B5EF4-FFF2-40B4-BE49-F238E27FC236}">
                <a16:creationId xmlns:a16="http://schemas.microsoft.com/office/drawing/2014/main" id="{38C8B023-BF65-40D6-9A59-14225F7888A1}"/>
              </a:ext>
            </a:extLst>
          </p:cNvPr>
          <p:cNvSpPr/>
          <p:nvPr/>
        </p:nvSpPr>
        <p:spPr>
          <a:xfrm>
            <a:off x="2768256" y="1114706"/>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97959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F30CC4-C9BE-4922-BF69-0584D047FBFD}"/>
              </a:ext>
            </a:extLst>
          </p:cNvPr>
          <p:cNvPicPr>
            <a:picLocks noChangeAspect="1"/>
          </p:cNvPicPr>
          <p:nvPr/>
        </p:nvPicPr>
        <p:blipFill>
          <a:blip r:embed="rId3"/>
          <a:stretch>
            <a:fillRect/>
          </a:stretch>
        </p:blipFill>
        <p:spPr>
          <a:xfrm>
            <a:off x="0" y="0"/>
            <a:ext cx="12192000" cy="6857999"/>
          </a:xfrm>
          <a:prstGeom prst="rect">
            <a:avLst/>
          </a:prstGeom>
        </p:spPr>
      </p:pic>
      <p:sp>
        <p:nvSpPr>
          <p:cNvPr id="6" name="Oval 5">
            <a:extLst>
              <a:ext uri="{FF2B5EF4-FFF2-40B4-BE49-F238E27FC236}">
                <a16:creationId xmlns:a16="http://schemas.microsoft.com/office/drawing/2014/main" id="{DA4BA584-9052-4C9E-9C36-692D1FE15150}"/>
              </a:ext>
            </a:extLst>
          </p:cNvPr>
          <p:cNvSpPr/>
          <p:nvPr/>
        </p:nvSpPr>
        <p:spPr>
          <a:xfrm>
            <a:off x="3274442" y="214014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067463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BB2CA2-8BA0-4663-8B54-D7D91B36DC73}"/>
              </a:ext>
            </a:extLst>
          </p:cNvPr>
          <p:cNvPicPr>
            <a:picLocks noChangeAspect="1"/>
          </p:cNvPicPr>
          <p:nvPr/>
        </p:nvPicPr>
        <p:blipFill>
          <a:blip r:embed="rId3"/>
          <a:stretch>
            <a:fillRect/>
          </a:stretch>
        </p:blipFill>
        <p:spPr>
          <a:xfrm>
            <a:off x="0" y="0"/>
            <a:ext cx="12192000" cy="6857999"/>
          </a:xfrm>
          <a:prstGeom prst="rect">
            <a:avLst/>
          </a:prstGeom>
        </p:spPr>
      </p:pic>
      <p:sp>
        <p:nvSpPr>
          <p:cNvPr id="6" name="Oval 5">
            <a:extLst>
              <a:ext uri="{FF2B5EF4-FFF2-40B4-BE49-F238E27FC236}">
                <a16:creationId xmlns:a16="http://schemas.microsoft.com/office/drawing/2014/main" id="{418B01A9-3348-43A0-8190-4BE1D5FB0A66}"/>
              </a:ext>
            </a:extLst>
          </p:cNvPr>
          <p:cNvSpPr/>
          <p:nvPr/>
        </p:nvSpPr>
        <p:spPr>
          <a:xfrm>
            <a:off x="7843175" y="920395"/>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7" name="Oval 6">
            <a:extLst>
              <a:ext uri="{FF2B5EF4-FFF2-40B4-BE49-F238E27FC236}">
                <a16:creationId xmlns:a16="http://schemas.microsoft.com/office/drawing/2014/main" id="{A131DD7D-3C32-47FF-BC20-33D0961A54B5}"/>
              </a:ext>
            </a:extLst>
          </p:cNvPr>
          <p:cNvSpPr/>
          <p:nvPr/>
        </p:nvSpPr>
        <p:spPr>
          <a:xfrm>
            <a:off x="9871185" y="4981311"/>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939646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94BA43-8770-4B29-B9E5-947939614617}"/>
              </a:ext>
            </a:extLst>
          </p:cNvPr>
          <p:cNvPicPr>
            <a:picLocks noChangeAspect="1"/>
          </p:cNvPicPr>
          <p:nvPr/>
        </p:nvPicPr>
        <p:blipFill>
          <a:blip r:embed="rId3"/>
          <a:stretch>
            <a:fillRect/>
          </a:stretch>
        </p:blipFill>
        <p:spPr>
          <a:xfrm>
            <a:off x="0" y="0"/>
            <a:ext cx="12192000" cy="6857999"/>
          </a:xfrm>
          <a:prstGeom prst="rect">
            <a:avLst/>
          </a:prstGeom>
        </p:spPr>
      </p:pic>
    </p:spTree>
    <p:extLst>
      <p:ext uri="{BB962C8B-B14F-4D97-AF65-F5344CB8AC3E}">
        <p14:creationId xmlns:p14="http://schemas.microsoft.com/office/powerpoint/2010/main" val="6221507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End User Scenario – Part 1</a:t>
            </a:r>
          </a:p>
        </p:txBody>
      </p:sp>
      <p:graphicFrame>
        <p:nvGraphicFramePr>
          <p:cNvPr id="9" name="Diagram 8">
            <a:extLst>
              <a:ext uri="{FF2B5EF4-FFF2-40B4-BE49-F238E27FC236}">
                <a16:creationId xmlns:a16="http://schemas.microsoft.com/office/drawing/2014/main" id="{2384A4A0-E797-441C-B360-718697593D6B}"/>
              </a:ext>
            </a:extLst>
          </p:cNvPr>
          <p:cNvGraphicFramePr/>
          <p:nvPr>
            <p:extLst>
              <p:ext uri="{D42A27DB-BD31-4B8C-83A1-F6EECF244321}">
                <p14:modId xmlns:p14="http://schemas.microsoft.com/office/powerpoint/2010/main" val="3656209536"/>
              </p:ext>
            </p:extLst>
          </p:nvPr>
        </p:nvGraphicFramePr>
        <p:xfrm>
          <a:off x="148590" y="1234440"/>
          <a:ext cx="11910060" cy="51896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8063338"/>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End User Scenario – Part 3</a:t>
            </a:r>
          </a:p>
        </p:txBody>
      </p:sp>
      <p:graphicFrame>
        <p:nvGraphicFramePr>
          <p:cNvPr id="9" name="Diagram 8">
            <a:extLst>
              <a:ext uri="{FF2B5EF4-FFF2-40B4-BE49-F238E27FC236}">
                <a16:creationId xmlns:a16="http://schemas.microsoft.com/office/drawing/2014/main" id="{2384A4A0-E797-441C-B360-718697593D6B}"/>
              </a:ext>
            </a:extLst>
          </p:cNvPr>
          <p:cNvGraphicFramePr/>
          <p:nvPr>
            <p:extLst>
              <p:ext uri="{D42A27DB-BD31-4B8C-83A1-F6EECF244321}">
                <p14:modId xmlns:p14="http://schemas.microsoft.com/office/powerpoint/2010/main" val="3325402561"/>
              </p:ext>
            </p:extLst>
          </p:nvPr>
        </p:nvGraphicFramePr>
        <p:xfrm>
          <a:off x="137160" y="1874520"/>
          <a:ext cx="11921490" cy="34975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35623862"/>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User 1</a:t>
            </a:r>
          </a:p>
        </p:txBody>
      </p:sp>
      <p:sp>
        <p:nvSpPr>
          <p:cNvPr id="8" name="Content Placeholder 7">
            <a:extLst>
              <a:ext uri="{FF2B5EF4-FFF2-40B4-BE49-F238E27FC236}">
                <a16:creationId xmlns:a16="http://schemas.microsoft.com/office/drawing/2014/main" id="{028AD168-3975-4FB8-8411-E868E8583EE4}"/>
              </a:ext>
            </a:extLst>
          </p:cNvPr>
          <p:cNvSpPr>
            <a:spLocks noGrp="1"/>
          </p:cNvSpPr>
          <p:nvPr>
            <p:ph idx="1"/>
          </p:nvPr>
        </p:nvSpPr>
        <p:spPr/>
        <p:txBody>
          <a:bodyPr/>
          <a:lstStyle/>
          <a:p>
            <a:r>
              <a:rPr lang="en-US"/>
              <a:t>User 1 executes this part of the demo.</a:t>
            </a:r>
          </a:p>
        </p:txBody>
      </p:sp>
    </p:spTree>
    <p:extLst>
      <p:ext uri="{BB962C8B-B14F-4D97-AF65-F5344CB8AC3E}">
        <p14:creationId xmlns:p14="http://schemas.microsoft.com/office/powerpoint/2010/main" val="1335840251"/>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1B090B-B28C-46C2-97B6-8C3B11085A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Oval 3">
            <a:extLst>
              <a:ext uri="{FF2B5EF4-FFF2-40B4-BE49-F238E27FC236}">
                <a16:creationId xmlns:a16="http://schemas.microsoft.com/office/drawing/2014/main" id="{E2F74730-A0D3-4B6C-95B6-4FB9B3EC30E6}"/>
              </a:ext>
            </a:extLst>
          </p:cNvPr>
          <p:cNvSpPr/>
          <p:nvPr/>
        </p:nvSpPr>
        <p:spPr>
          <a:xfrm>
            <a:off x="3708782" y="446043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972659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198871A-D25A-417F-8961-A4C167F4AD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Oval 2">
            <a:extLst>
              <a:ext uri="{FF2B5EF4-FFF2-40B4-BE49-F238E27FC236}">
                <a16:creationId xmlns:a16="http://schemas.microsoft.com/office/drawing/2014/main" id="{95E4D0BD-13D6-4A54-AAA9-10F24409B9B5}"/>
              </a:ext>
            </a:extLst>
          </p:cNvPr>
          <p:cNvSpPr/>
          <p:nvPr/>
        </p:nvSpPr>
        <p:spPr>
          <a:xfrm>
            <a:off x="5889812" y="158007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4" name="Oval 3">
            <a:extLst>
              <a:ext uri="{FF2B5EF4-FFF2-40B4-BE49-F238E27FC236}">
                <a16:creationId xmlns:a16="http://schemas.microsoft.com/office/drawing/2014/main" id="{E908F8A7-BFE7-4FB3-9F7E-BE2A4B95163C}"/>
              </a:ext>
            </a:extLst>
          </p:cNvPr>
          <p:cNvSpPr/>
          <p:nvPr/>
        </p:nvSpPr>
        <p:spPr>
          <a:xfrm>
            <a:off x="5889811" y="218586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5" name="Oval 4">
            <a:extLst>
              <a:ext uri="{FF2B5EF4-FFF2-40B4-BE49-F238E27FC236}">
                <a16:creationId xmlns:a16="http://schemas.microsoft.com/office/drawing/2014/main" id="{FA37F09D-4CAA-4A97-9572-85C56514F1E3}"/>
              </a:ext>
            </a:extLst>
          </p:cNvPr>
          <p:cNvSpPr/>
          <p:nvPr/>
        </p:nvSpPr>
        <p:spPr>
          <a:xfrm>
            <a:off x="5889810" y="261280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459008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10" presetClass="entr" presetSubtype="0" fill="hold" grpId="1"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53932C-A4A0-4751-A5DC-1195A4E004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Oval 2">
            <a:extLst>
              <a:ext uri="{FF2B5EF4-FFF2-40B4-BE49-F238E27FC236}">
                <a16:creationId xmlns:a16="http://schemas.microsoft.com/office/drawing/2014/main" id="{4D48ACDE-81F0-4E15-A3A2-381F77B710E0}"/>
              </a:ext>
            </a:extLst>
          </p:cNvPr>
          <p:cNvSpPr/>
          <p:nvPr/>
        </p:nvSpPr>
        <p:spPr>
          <a:xfrm>
            <a:off x="5889812" y="158007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4" name="Oval 3">
            <a:extLst>
              <a:ext uri="{FF2B5EF4-FFF2-40B4-BE49-F238E27FC236}">
                <a16:creationId xmlns:a16="http://schemas.microsoft.com/office/drawing/2014/main" id="{66CA0796-8F38-4DE9-B32F-2E7632F4DEBC}"/>
              </a:ext>
            </a:extLst>
          </p:cNvPr>
          <p:cNvSpPr/>
          <p:nvPr/>
        </p:nvSpPr>
        <p:spPr>
          <a:xfrm>
            <a:off x="5889812" y="200634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861232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FFF2D67-FF66-42E6-BEC7-AC7DDC0C0180}"/>
              </a:ext>
            </a:extLst>
          </p:cNvPr>
          <p:cNvPicPr>
            <a:picLocks noChangeAspect="1"/>
          </p:cNvPicPr>
          <p:nvPr/>
        </p:nvPicPr>
        <p:blipFill>
          <a:blip r:embed="rId3"/>
          <a:stretch>
            <a:fillRect/>
          </a:stretch>
        </p:blipFill>
        <p:spPr>
          <a:xfrm>
            <a:off x="0" y="0"/>
            <a:ext cx="12192000" cy="6857999"/>
          </a:xfrm>
          <a:prstGeom prst="rect">
            <a:avLst/>
          </a:prstGeom>
        </p:spPr>
      </p:pic>
    </p:spTree>
    <p:extLst>
      <p:ext uri="{BB962C8B-B14F-4D97-AF65-F5344CB8AC3E}">
        <p14:creationId xmlns:p14="http://schemas.microsoft.com/office/powerpoint/2010/main" val="3777060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2A8BCE9-7283-4756-B7A6-2A7B239ED183}"/>
              </a:ext>
            </a:extLst>
          </p:cNvPr>
          <p:cNvPicPr>
            <a:picLocks noChangeAspect="1"/>
          </p:cNvPicPr>
          <p:nvPr/>
        </p:nvPicPr>
        <p:blipFill>
          <a:blip r:embed="rId3"/>
          <a:stretch>
            <a:fillRect/>
          </a:stretch>
        </p:blipFill>
        <p:spPr>
          <a:xfrm>
            <a:off x="0" y="0"/>
            <a:ext cx="12192000" cy="6857999"/>
          </a:xfrm>
          <a:prstGeom prst="rect">
            <a:avLst/>
          </a:prstGeom>
        </p:spPr>
      </p:pic>
      <p:sp>
        <p:nvSpPr>
          <p:cNvPr id="4" name="Oval 3">
            <a:extLst>
              <a:ext uri="{FF2B5EF4-FFF2-40B4-BE49-F238E27FC236}">
                <a16:creationId xmlns:a16="http://schemas.microsoft.com/office/drawing/2014/main" id="{323FE0E7-568B-4D3D-B1E5-A7620A3A565C}"/>
              </a:ext>
            </a:extLst>
          </p:cNvPr>
          <p:cNvSpPr/>
          <p:nvPr/>
        </p:nvSpPr>
        <p:spPr>
          <a:xfrm>
            <a:off x="7856239" y="90733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5" name="Oval 4">
            <a:extLst>
              <a:ext uri="{FF2B5EF4-FFF2-40B4-BE49-F238E27FC236}">
                <a16:creationId xmlns:a16="http://schemas.microsoft.com/office/drawing/2014/main" id="{14A33912-D447-4E41-8A82-3A293F2BDE64}"/>
              </a:ext>
            </a:extLst>
          </p:cNvPr>
          <p:cNvSpPr/>
          <p:nvPr/>
        </p:nvSpPr>
        <p:spPr>
          <a:xfrm>
            <a:off x="9856489" y="497641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069187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81C807-B27C-49CB-9A91-3B8FC39055BA}"/>
              </a:ext>
            </a:extLst>
          </p:cNvPr>
          <p:cNvPicPr>
            <a:picLocks noChangeAspect="1"/>
          </p:cNvPicPr>
          <p:nvPr/>
        </p:nvPicPr>
        <p:blipFill>
          <a:blip r:embed="rId3"/>
          <a:stretch>
            <a:fillRect/>
          </a:stretch>
        </p:blipFill>
        <p:spPr>
          <a:xfrm>
            <a:off x="0" y="0"/>
            <a:ext cx="12192000" cy="6857999"/>
          </a:xfrm>
          <a:prstGeom prst="rect">
            <a:avLst/>
          </a:prstGeom>
        </p:spPr>
      </p:pic>
      <p:sp>
        <p:nvSpPr>
          <p:cNvPr id="4" name="Oval 3">
            <a:extLst>
              <a:ext uri="{FF2B5EF4-FFF2-40B4-BE49-F238E27FC236}">
                <a16:creationId xmlns:a16="http://schemas.microsoft.com/office/drawing/2014/main" id="{5C03E65B-4179-45BD-86D2-3499609BBD21}"/>
              </a:ext>
            </a:extLst>
          </p:cNvPr>
          <p:cNvSpPr/>
          <p:nvPr/>
        </p:nvSpPr>
        <p:spPr>
          <a:xfrm>
            <a:off x="2783839" y="2019625"/>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954286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3F8DE50-A9C0-43A9-92F0-264CB99FE7AE}"/>
              </a:ext>
            </a:extLst>
          </p:cNvPr>
          <p:cNvPicPr>
            <a:picLocks noChangeAspect="1"/>
          </p:cNvPicPr>
          <p:nvPr/>
        </p:nvPicPr>
        <p:blipFill>
          <a:blip r:embed="rId3"/>
          <a:stretch>
            <a:fillRect/>
          </a:stretch>
        </p:blipFill>
        <p:spPr>
          <a:xfrm>
            <a:off x="0" y="0"/>
            <a:ext cx="12192000" cy="6857999"/>
          </a:xfrm>
          <a:prstGeom prst="rect">
            <a:avLst/>
          </a:prstGeom>
        </p:spPr>
      </p:pic>
      <p:sp>
        <p:nvSpPr>
          <p:cNvPr id="6" name="Oval 5">
            <a:extLst>
              <a:ext uri="{FF2B5EF4-FFF2-40B4-BE49-F238E27FC236}">
                <a16:creationId xmlns:a16="http://schemas.microsoft.com/office/drawing/2014/main" id="{C8F16251-F286-4C7B-9913-7FBEEF504528}"/>
              </a:ext>
            </a:extLst>
          </p:cNvPr>
          <p:cNvSpPr/>
          <p:nvPr/>
        </p:nvSpPr>
        <p:spPr>
          <a:xfrm>
            <a:off x="4337432" y="211728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382783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7EB3819-5F36-4E01-B786-64A41BB463F6}"/>
              </a:ext>
            </a:extLst>
          </p:cNvPr>
          <p:cNvPicPr>
            <a:picLocks noChangeAspect="1"/>
          </p:cNvPicPr>
          <p:nvPr/>
        </p:nvPicPr>
        <p:blipFill>
          <a:blip r:embed="rId3"/>
          <a:stretch>
            <a:fillRect/>
          </a:stretch>
        </p:blipFill>
        <p:spPr>
          <a:xfrm>
            <a:off x="0" y="0"/>
            <a:ext cx="12192000" cy="6857999"/>
          </a:xfrm>
          <a:prstGeom prst="rect">
            <a:avLst/>
          </a:prstGeom>
        </p:spPr>
      </p:pic>
    </p:spTree>
    <p:extLst>
      <p:ext uri="{BB962C8B-B14F-4D97-AF65-F5344CB8AC3E}">
        <p14:creationId xmlns:p14="http://schemas.microsoft.com/office/powerpoint/2010/main" val="268635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User 1</a:t>
            </a:r>
          </a:p>
        </p:txBody>
      </p:sp>
      <p:sp>
        <p:nvSpPr>
          <p:cNvPr id="8" name="Content Placeholder 7">
            <a:extLst>
              <a:ext uri="{FF2B5EF4-FFF2-40B4-BE49-F238E27FC236}">
                <a16:creationId xmlns:a16="http://schemas.microsoft.com/office/drawing/2014/main" id="{028AD168-3975-4FB8-8411-E868E8583EE4}"/>
              </a:ext>
            </a:extLst>
          </p:cNvPr>
          <p:cNvSpPr>
            <a:spLocks noGrp="1"/>
          </p:cNvSpPr>
          <p:nvPr>
            <p:ph idx="1"/>
          </p:nvPr>
        </p:nvSpPr>
        <p:spPr/>
        <p:txBody>
          <a:bodyPr/>
          <a:lstStyle/>
          <a:p>
            <a:r>
              <a:rPr lang="en-US"/>
              <a:t>User 1 executes this part of the demo.</a:t>
            </a:r>
          </a:p>
          <a:p>
            <a:r>
              <a:rPr lang="en-US"/>
              <a:t>User 1 is a developer who is looking for another developer to work on a project with, or a recruiter looking to hire a developer.</a:t>
            </a:r>
          </a:p>
          <a:p>
            <a:pPr lvl="1"/>
            <a:r>
              <a:rPr lang="en-US"/>
              <a:t>Sign in with a GitHub if you are acting as a developer.</a:t>
            </a:r>
          </a:p>
          <a:p>
            <a:pPr lvl="1"/>
            <a:r>
              <a:rPr lang="en-US"/>
              <a:t>Sign in with LinkedIn if you are acting as a recruiter.</a:t>
            </a:r>
          </a:p>
          <a:p>
            <a:r>
              <a:rPr lang="en-US"/>
              <a:t>This slide deck shows User 1 acting as a developer, therefore the screens show signing in with GitHub, then connecting the LinkedIn account.</a:t>
            </a:r>
          </a:p>
          <a:p>
            <a:pPr lvl="1"/>
            <a:r>
              <a:rPr lang="en-US"/>
              <a:t>In this example, </a:t>
            </a:r>
            <a:r>
              <a:rPr lang="en-US" b="1"/>
              <a:t>User 1</a:t>
            </a:r>
            <a:r>
              <a:rPr lang="en-US"/>
              <a:t> is named </a:t>
            </a:r>
            <a:r>
              <a:rPr lang="en-US" b="1"/>
              <a:t>Code Pro Master </a:t>
            </a:r>
            <a:r>
              <a:rPr lang="en-US"/>
              <a:t>and </a:t>
            </a:r>
            <a:r>
              <a:rPr lang="en-US" b="1"/>
              <a:t>User 2</a:t>
            </a:r>
            <a:r>
              <a:rPr lang="en-US"/>
              <a:t> is named </a:t>
            </a:r>
            <a:r>
              <a:rPr lang="en-US" b="1"/>
              <a:t>Todd Baginski</a:t>
            </a:r>
          </a:p>
          <a:p>
            <a:pPr lvl="1"/>
            <a:endParaRPr lang="en-US"/>
          </a:p>
          <a:p>
            <a:pPr marL="457200" lvl="1" indent="0">
              <a:buNone/>
            </a:pPr>
            <a:endParaRPr lang="en-US"/>
          </a:p>
        </p:txBody>
      </p:sp>
    </p:spTree>
    <p:extLst>
      <p:ext uri="{BB962C8B-B14F-4D97-AF65-F5344CB8AC3E}">
        <p14:creationId xmlns:p14="http://schemas.microsoft.com/office/powerpoint/2010/main" val="1511669067"/>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DevOps Scenario (CI / CD) – Part 1</a:t>
            </a:r>
          </a:p>
        </p:txBody>
      </p:sp>
      <p:graphicFrame>
        <p:nvGraphicFramePr>
          <p:cNvPr id="9" name="Diagram 8">
            <a:extLst>
              <a:ext uri="{FF2B5EF4-FFF2-40B4-BE49-F238E27FC236}">
                <a16:creationId xmlns:a16="http://schemas.microsoft.com/office/drawing/2014/main" id="{2384A4A0-E797-441C-B360-718697593D6B}"/>
              </a:ext>
            </a:extLst>
          </p:cNvPr>
          <p:cNvGraphicFramePr/>
          <p:nvPr>
            <p:extLst>
              <p:ext uri="{D42A27DB-BD31-4B8C-83A1-F6EECF244321}">
                <p14:modId xmlns:p14="http://schemas.microsoft.com/office/powerpoint/2010/main" val="2922719451"/>
              </p:ext>
            </p:extLst>
          </p:nvPr>
        </p:nvGraphicFramePr>
        <p:xfrm>
          <a:off x="137160" y="1874520"/>
          <a:ext cx="11921490" cy="34975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40230019"/>
      </p:ext>
    </p:extLst>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Developer 1</a:t>
            </a:r>
          </a:p>
        </p:txBody>
      </p:sp>
      <p:sp>
        <p:nvSpPr>
          <p:cNvPr id="8" name="Content Placeholder 7">
            <a:extLst>
              <a:ext uri="{FF2B5EF4-FFF2-40B4-BE49-F238E27FC236}">
                <a16:creationId xmlns:a16="http://schemas.microsoft.com/office/drawing/2014/main" id="{028AD168-3975-4FB8-8411-E868E8583EE4}"/>
              </a:ext>
            </a:extLst>
          </p:cNvPr>
          <p:cNvSpPr>
            <a:spLocks noGrp="1"/>
          </p:cNvSpPr>
          <p:nvPr>
            <p:ph idx="1"/>
          </p:nvPr>
        </p:nvSpPr>
        <p:spPr/>
        <p:txBody>
          <a:bodyPr/>
          <a:lstStyle/>
          <a:p>
            <a:r>
              <a:rPr lang="en-US"/>
              <a:t>Developer 1 executes this part of the demo.</a:t>
            </a:r>
          </a:p>
          <a:p>
            <a:r>
              <a:rPr lang="en-US"/>
              <a:t>Developer 1 is a user who has access to the resource group where the Developer Finder application is deployed.</a:t>
            </a:r>
          </a:p>
        </p:txBody>
      </p:sp>
    </p:spTree>
    <p:extLst>
      <p:ext uri="{BB962C8B-B14F-4D97-AF65-F5344CB8AC3E}">
        <p14:creationId xmlns:p14="http://schemas.microsoft.com/office/powerpoint/2010/main" val="407234620"/>
      </p:ext>
    </p:extLst>
  </p:cSld>
  <p:clrMapOvr>
    <a:overrideClrMapping bg1="dk1" tx1="lt1" bg2="dk2" tx2="lt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F2A05A-83B5-4428-90F9-22BE24FFB71F}"/>
              </a:ext>
            </a:extLst>
          </p:cNvPr>
          <p:cNvPicPr>
            <a:picLocks noChangeAspect="1"/>
          </p:cNvPicPr>
          <p:nvPr/>
        </p:nvPicPr>
        <p:blipFill>
          <a:blip r:embed="rId3"/>
          <a:stretch>
            <a:fillRect/>
          </a:stretch>
        </p:blipFill>
        <p:spPr>
          <a:xfrm>
            <a:off x="0" y="0"/>
            <a:ext cx="12192000" cy="6858000"/>
          </a:xfrm>
          <a:prstGeom prst="rect">
            <a:avLst/>
          </a:prstGeom>
        </p:spPr>
      </p:pic>
      <p:sp>
        <p:nvSpPr>
          <p:cNvPr id="7" name="Oval 6">
            <a:extLst>
              <a:ext uri="{FF2B5EF4-FFF2-40B4-BE49-F238E27FC236}">
                <a16:creationId xmlns:a16="http://schemas.microsoft.com/office/drawing/2014/main" id="{FA39722F-23AD-459F-91EC-3C053A7F0A20}"/>
              </a:ext>
            </a:extLst>
          </p:cNvPr>
          <p:cNvSpPr/>
          <p:nvPr/>
        </p:nvSpPr>
        <p:spPr>
          <a:xfrm>
            <a:off x="10413112" y="25800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465478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AB18909-45FE-4575-9795-E423BBB4CDF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1023045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527C41C-DD3F-4D00-A251-0F26C2844989}"/>
              </a:ext>
            </a:extLst>
          </p:cNvPr>
          <p:cNvPicPr>
            <a:picLocks noChangeAspect="1"/>
          </p:cNvPicPr>
          <p:nvPr/>
        </p:nvPicPr>
        <p:blipFill>
          <a:blip r:embed="rId3"/>
          <a:stretch>
            <a:fillRect/>
          </a:stretch>
        </p:blipFill>
        <p:spPr>
          <a:xfrm>
            <a:off x="0" y="0"/>
            <a:ext cx="12192000" cy="6858000"/>
          </a:xfrm>
          <a:prstGeom prst="rect">
            <a:avLst/>
          </a:prstGeom>
        </p:spPr>
      </p:pic>
      <p:sp>
        <p:nvSpPr>
          <p:cNvPr id="6" name="Oval 5">
            <a:extLst>
              <a:ext uri="{FF2B5EF4-FFF2-40B4-BE49-F238E27FC236}">
                <a16:creationId xmlns:a16="http://schemas.microsoft.com/office/drawing/2014/main" id="{58380FEF-1AB4-42A6-B02F-6B0D3BE59A55}"/>
              </a:ext>
            </a:extLst>
          </p:cNvPr>
          <p:cNvSpPr/>
          <p:nvPr/>
        </p:nvSpPr>
        <p:spPr>
          <a:xfrm>
            <a:off x="1018559" y="1885596"/>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7" name="Oval 6">
            <a:extLst>
              <a:ext uri="{FF2B5EF4-FFF2-40B4-BE49-F238E27FC236}">
                <a16:creationId xmlns:a16="http://schemas.microsoft.com/office/drawing/2014/main" id="{6EEBDABB-0CEE-4423-AF9F-CB25BC9B58DE}"/>
              </a:ext>
            </a:extLst>
          </p:cNvPr>
          <p:cNvSpPr/>
          <p:nvPr/>
        </p:nvSpPr>
        <p:spPr>
          <a:xfrm>
            <a:off x="2920105" y="544068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119690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1"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16F8B5-37F0-45BC-8F9B-C847A11CD671}"/>
              </a:ext>
            </a:extLst>
          </p:cNvPr>
          <p:cNvPicPr>
            <a:picLocks noChangeAspect="1"/>
          </p:cNvPicPr>
          <p:nvPr/>
        </p:nvPicPr>
        <p:blipFill>
          <a:blip r:embed="rId3"/>
          <a:stretch>
            <a:fillRect/>
          </a:stretch>
        </p:blipFill>
        <p:spPr>
          <a:xfrm>
            <a:off x="0" y="0"/>
            <a:ext cx="12192000" cy="6858000"/>
          </a:xfrm>
          <a:prstGeom prst="rect">
            <a:avLst/>
          </a:prstGeom>
        </p:spPr>
      </p:pic>
      <p:sp>
        <p:nvSpPr>
          <p:cNvPr id="5" name="Oval 4">
            <a:extLst>
              <a:ext uri="{FF2B5EF4-FFF2-40B4-BE49-F238E27FC236}">
                <a16:creationId xmlns:a16="http://schemas.microsoft.com/office/drawing/2014/main" id="{8BBBEF3E-70E8-4F52-9267-39D4CAAD2A1E}"/>
              </a:ext>
            </a:extLst>
          </p:cNvPr>
          <p:cNvSpPr/>
          <p:nvPr/>
        </p:nvSpPr>
        <p:spPr>
          <a:xfrm>
            <a:off x="-30480" y="595276"/>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801334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7A2692F-B2DC-4718-B8B5-6362F4743838}"/>
              </a:ext>
            </a:extLst>
          </p:cNvPr>
          <p:cNvPicPr>
            <a:picLocks noChangeAspect="1"/>
          </p:cNvPicPr>
          <p:nvPr/>
        </p:nvPicPr>
        <p:blipFill>
          <a:blip r:embed="rId3"/>
          <a:stretch>
            <a:fillRect/>
          </a:stretch>
        </p:blipFill>
        <p:spPr>
          <a:xfrm>
            <a:off x="0" y="0"/>
            <a:ext cx="12192000" cy="6858000"/>
          </a:xfrm>
          <a:prstGeom prst="rect">
            <a:avLst/>
          </a:prstGeom>
        </p:spPr>
      </p:pic>
      <p:sp>
        <p:nvSpPr>
          <p:cNvPr id="9" name="Oval 8">
            <a:extLst>
              <a:ext uri="{FF2B5EF4-FFF2-40B4-BE49-F238E27FC236}">
                <a16:creationId xmlns:a16="http://schemas.microsoft.com/office/drawing/2014/main" id="{62AF4CC0-C013-4FDE-A1F8-62487AEED06A}"/>
              </a:ext>
            </a:extLst>
          </p:cNvPr>
          <p:cNvSpPr/>
          <p:nvPr/>
        </p:nvSpPr>
        <p:spPr>
          <a:xfrm>
            <a:off x="1430764" y="453036"/>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797280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C285507-905B-4EB6-AD61-770E71A14093}"/>
              </a:ext>
            </a:extLst>
          </p:cNvPr>
          <p:cNvPicPr>
            <a:picLocks noChangeAspect="1"/>
          </p:cNvPicPr>
          <p:nvPr/>
        </p:nvPicPr>
        <p:blipFill>
          <a:blip r:embed="rId3"/>
          <a:stretch>
            <a:fillRect/>
          </a:stretch>
        </p:blipFill>
        <p:spPr>
          <a:xfrm>
            <a:off x="0" y="0"/>
            <a:ext cx="12192000" cy="6858000"/>
          </a:xfrm>
          <a:prstGeom prst="rect">
            <a:avLst/>
          </a:prstGeom>
        </p:spPr>
      </p:pic>
      <p:sp>
        <p:nvSpPr>
          <p:cNvPr id="7" name="Oval 6">
            <a:extLst>
              <a:ext uri="{FF2B5EF4-FFF2-40B4-BE49-F238E27FC236}">
                <a16:creationId xmlns:a16="http://schemas.microsoft.com/office/drawing/2014/main" id="{924D55C6-E9CC-4235-8814-9352AC4241F7}"/>
              </a:ext>
            </a:extLst>
          </p:cNvPr>
          <p:cNvSpPr/>
          <p:nvPr/>
        </p:nvSpPr>
        <p:spPr>
          <a:xfrm>
            <a:off x="468382" y="21073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 name="Oval 7">
            <a:extLst>
              <a:ext uri="{FF2B5EF4-FFF2-40B4-BE49-F238E27FC236}">
                <a16:creationId xmlns:a16="http://schemas.microsoft.com/office/drawing/2014/main" id="{12F7C26B-7FF9-4932-AF81-17DF770821F0}"/>
              </a:ext>
            </a:extLst>
          </p:cNvPr>
          <p:cNvSpPr/>
          <p:nvPr/>
        </p:nvSpPr>
        <p:spPr>
          <a:xfrm>
            <a:off x="1112471" y="-8391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306796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1"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96221A7-0906-410E-8304-4EFE3885F5B8}"/>
              </a:ext>
            </a:extLst>
          </p:cNvPr>
          <p:cNvPicPr>
            <a:picLocks noChangeAspect="1"/>
          </p:cNvPicPr>
          <p:nvPr/>
        </p:nvPicPr>
        <p:blipFill>
          <a:blip r:embed="rId3"/>
          <a:stretch>
            <a:fillRect/>
          </a:stretch>
        </p:blipFill>
        <p:spPr>
          <a:xfrm>
            <a:off x="0" y="0"/>
            <a:ext cx="12192000" cy="6858000"/>
          </a:xfrm>
          <a:prstGeom prst="rect">
            <a:avLst/>
          </a:prstGeom>
        </p:spPr>
      </p:pic>
      <p:sp>
        <p:nvSpPr>
          <p:cNvPr id="7" name="Oval 6">
            <a:extLst>
              <a:ext uri="{FF2B5EF4-FFF2-40B4-BE49-F238E27FC236}">
                <a16:creationId xmlns:a16="http://schemas.microsoft.com/office/drawing/2014/main" id="{EFDF188F-E8EF-466F-B39B-FA0897191846}"/>
              </a:ext>
            </a:extLst>
          </p:cNvPr>
          <p:cNvSpPr/>
          <p:nvPr/>
        </p:nvSpPr>
        <p:spPr>
          <a:xfrm>
            <a:off x="1500433" y="-10141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 name="Oval 7">
            <a:extLst>
              <a:ext uri="{FF2B5EF4-FFF2-40B4-BE49-F238E27FC236}">
                <a16:creationId xmlns:a16="http://schemas.microsoft.com/office/drawing/2014/main" id="{0B192137-C003-4E1B-9225-BAFA509CAEF6}"/>
              </a:ext>
            </a:extLst>
          </p:cNvPr>
          <p:cNvSpPr/>
          <p:nvPr/>
        </p:nvSpPr>
        <p:spPr>
          <a:xfrm>
            <a:off x="1662993" y="33248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131494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1"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A45510-364F-4BD3-8BD5-66DC92690724}"/>
              </a:ext>
            </a:extLst>
          </p:cNvPr>
          <p:cNvPicPr>
            <a:picLocks noChangeAspect="1"/>
          </p:cNvPicPr>
          <p:nvPr/>
        </p:nvPicPr>
        <p:blipFill>
          <a:blip r:embed="rId3"/>
          <a:stretch>
            <a:fillRect/>
          </a:stretch>
        </p:blipFill>
        <p:spPr>
          <a:xfrm>
            <a:off x="0" y="0"/>
            <a:ext cx="12192000" cy="6858000"/>
          </a:xfrm>
          <a:prstGeom prst="rect">
            <a:avLst/>
          </a:prstGeom>
        </p:spPr>
      </p:pic>
      <p:sp>
        <p:nvSpPr>
          <p:cNvPr id="6" name="Oval 5">
            <a:extLst>
              <a:ext uri="{FF2B5EF4-FFF2-40B4-BE49-F238E27FC236}">
                <a16:creationId xmlns:a16="http://schemas.microsoft.com/office/drawing/2014/main" id="{6F06151A-2594-40A9-9057-49CE21BED2E2}"/>
              </a:ext>
            </a:extLst>
          </p:cNvPr>
          <p:cNvSpPr/>
          <p:nvPr/>
        </p:nvSpPr>
        <p:spPr>
          <a:xfrm>
            <a:off x="2683348" y="2840636"/>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397224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1B090B-B28C-46C2-97B6-8C3B11085A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Oval 4">
            <a:extLst>
              <a:ext uri="{FF2B5EF4-FFF2-40B4-BE49-F238E27FC236}">
                <a16:creationId xmlns:a16="http://schemas.microsoft.com/office/drawing/2014/main" id="{426E7C22-5731-49E8-A165-631569AE17AB}"/>
              </a:ext>
            </a:extLst>
          </p:cNvPr>
          <p:cNvSpPr/>
          <p:nvPr/>
        </p:nvSpPr>
        <p:spPr>
          <a:xfrm>
            <a:off x="3708782" y="446043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4039226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D198539-678B-471A-88C7-E902EE900DEB}"/>
              </a:ext>
            </a:extLst>
          </p:cNvPr>
          <p:cNvPicPr>
            <a:picLocks noChangeAspect="1"/>
          </p:cNvPicPr>
          <p:nvPr/>
        </p:nvPicPr>
        <p:blipFill>
          <a:blip r:embed="rId3"/>
          <a:stretch>
            <a:fillRect/>
          </a:stretch>
        </p:blipFill>
        <p:spPr>
          <a:xfrm>
            <a:off x="0" y="0"/>
            <a:ext cx="12192000" cy="6858000"/>
          </a:xfrm>
          <a:prstGeom prst="rect">
            <a:avLst/>
          </a:prstGeom>
        </p:spPr>
      </p:pic>
      <p:sp>
        <p:nvSpPr>
          <p:cNvPr id="5" name="Oval 4">
            <a:extLst>
              <a:ext uri="{FF2B5EF4-FFF2-40B4-BE49-F238E27FC236}">
                <a16:creationId xmlns:a16="http://schemas.microsoft.com/office/drawing/2014/main" id="{BF9B2AEB-3E75-4256-9072-E86BC0DF6744}"/>
              </a:ext>
            </a:extLst>
          </p:cNvPr>
          <p:cNvSpPr/>
          <p:nvPr/>
        </p:nvSpPr>
        <p:spPr>
          <a:xfrm>
            <a:off x="227530" y="1795607"/>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05208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412D6E-B26B-4C74-B3F6-3B24161E9D4B}"/>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241793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06CF44-B37E-45C8-9F14-13191BB85D31}"/>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67942743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DevOps Scenario (CI / CD) – Part 2</a:t>
            </a:r>
          </a:p>
        </p:txBody>
      </p:sp>
      <p:graphicFrame>
        <p:nvGraphicFramePr>
          <p:cNvPr id="9" name="Diagram 8">
            <a:extLst>
              <a:ext uri="{FF2B5EF4-FFF2-40B4-BE49-F238E27FC236}">
                <a16:creationId xmlns:a16="http://schemas.microsoft.com/office/drawing/2014/main" id="{2384A4A0-E797-441C-B360-718697593D6B}"/>
              </a:ext>
            </a:extLst>
          </p:cNvPr>
          <p:cNvGraphicFramePr/>
          <p:nvPr>
            <p:extLst>
              <p:ext uri="{D42A27DB-BD31-4B8C-83A1-F6EECF244321}">
                <p14:modId xmlns:p14="http://schemas.microsoft.com/office/powerpoint/2010/main" val="2659630515"/>
              </p:ext>
            </p:extLst>
          </p:nvPr>
        </p:nvGraphicFramePr>
        <p:xfrm>
          <a:off x="2881572" y="2341488"/>
          <a:ext cx="6023610" cy="2171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71875217"/>
      </p:ext>
    </p:extLst>
  </p:cSld>
  <p:clrMapOvr>
    <a:overrideClrMapping bg1="dk1" tx1="lt1" bg2="dk2" tx2="lt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User 1</a:t>
            </a:r>
          </a:p>
        </p:txBody>
      </p:sp>
      <p:sp>
        <p:nvSpPr>
          <p:cNvPr id="8" name="Content Placeholder 7">
            <a:extLst>
              <a:ext uri="{FF2B5EF4-FFF2-40B4-BE49-F238E27FC236}">
                <a16:creationId xmlns:a16="http://schemas.microsoft.com/office/drawing/2014/main" id="{028AD168-3975-4FB8-8411-E868E8583EE4}"/>
              </a:ext>
            </a:extLst>
          </p:cNvPr>
          <p:cNvSpPr>
            <a:spLocks noGrp="1"/>
          </p:cNvSpPr>
          <p:nvPr>
            <p:ph idx="1"/>
          </p:nvPr>
        </p:nvSpPr>
        <p:spPr/>
        <p:txBody>
          <a:bodyPr/>
          <a:lstStyle/>
          <a:p>
            <a:r>
              <a:rPr lang="en-US"/>
              <a:t>User 1 executes this part of the demo.</a:t>
            </a:r>
          </a:p>
        </p:txBody>
      </p:sp>
    </p:spTree>
    <p:extLst>
      <p:ext uri="{BB962C8B-B14F-4D97-AF65-F5344CB8AC3E}">
        <p14:creationId xmlns:p14="http://schemas.microsoft.com/office/powerpoint/2010/main" val="3339590508"/>
      </p:ext>
    </p:extLst>
  </p:cSld>
  <p:clrMapOvr>
    <a:overrideClrMapping bg1="dk1" tx1="lt1" bg2="dk2" tx2="lt2" accent1="accent1" accent2="accent2" accent3="accent3" accent4="accent4" accent5="accent5" accent6="accent6" hlink="hlink" folHlink="folHlink"/>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FBF62-5AAD-4DD5-82D8-E5907C6F0F0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7A5D371-6285-4EDA-8EA5-B951AFB5614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6EB1CE0-8150-49C3-9F61-868CDAAAF20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61442956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Logic App / Functions Deep Dive</a:t>
            </a:r>
          </a:p>
        </p:txBody>
      </p:sp>
      <p:graphicFrame>
        <p:nvGraphicFramePr>
          <p:cNvPr id="9" name="Diagram 8">
            <a:extLst>
              <a:ext uri="{FF2B5EF4-FFF2-40B4-BE49-F238E27FC236}">
                <a16:creationId xmlns:a16="http://schemas.microsoft.com/office/drawing/2014/main" id="{2384A4A0-E797-441C-B360-718697593D6B}"/>
              </a:ext>
            </a:extLst>
          </p:cNvPr>
          <p:cNvGraphicFramePr/>
          <p:nvPr>
            <p:extLst>
              <p:ext uri="{D42A27DB-BD31-4B8C-83A1-F6EECF244321}">
                <p14:modId xmlns:p14="http://schemas.microsoft.com/office/powerpoint/2010/main" val="302120076"/>
              </p:ext>
            </p:extLst>
          </p:nvPr>
        </p:nvGraphicFramePr>
        <p:xfrm>
          <a:off x="137160" y="1874520"/>
          <a:ext cx="11921490" cy="34975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89884196"/>
      </p:ext>
    </p:extLst>
  </p:cSld>
  <p:clrMapOvr>
    <a:overrideClrMapping bg1="dk1" tx1="lt1" bg2="dk2" tx2="lt2" accent1="accent1" accent2="accent2" accent3="accent3" accent4="accent4" accent5="accent5" accent6="accent6" hlink="hlink" folHlink="folHlink"/>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Developer 1</a:t>
            </a:r>
          </a:p>
        </p:txBody>
      </p:sp>
      <p:sp>
        <p:nvSpPr>
          <p:cNvPr id="8" name="Content Placeholder 7">
            <a:extLst>
              <a:ext uri="{FF2B5EF4-FFF2-40B4-BE49-F238E27FC236}">
                <a16:creationId xmlns:a16="http://schemas.microsoft.com/office/drawing/2014/main" id="{028AD168-3975-4FB8-8411-E868E8583EE4}"/>
              </a:ext>
            </a:extLst>
          </p:cNvPr>
          <p:cNvSpPr>
            <a:spLocks noGrp="1"/>
          </p:cNvSpPr>
          <p:nvPr>
            <p:ph idx="1"/>
          </p:nvPr>
        </p:nvSpPr>
        <p:spPr/>
        <p:txBody>
          <a:bodyPr/>
          <a:lstStyle/>
          <a:p>
            <a:r>
              <a:rPr lang="en-US"/>
              <a:t>Developer 1 executes this part of the demo.</a:t>
            </a:r>
          </a:p>
        </p:txBody>
      </p:sp>
    </p:spTree>
    <p:extLst>
      <p:ext uri="{BB962C8B-B14F-4D97-AF65-F5344CB8AC3E}">
        <p14:creationId xmlns:p14="http://schemas.microsoft.com/office/powerpoint/2010/main" val="7226512"/>
      </p:ext>
    </p:extLst>
  </p:cSld>
  <p:clrMapOvr>
    <a:overrideClrMapping bg1="dk1" tx1="lt1" bg2="dk2" tx2="lt2" accent1="accent1" accent2="accent2" accent3="accent3" accent4="accent4" accent5="accent5" accent6="accent6" hlink="hlink" folHlink="folHlink"/>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9E17FC-95F1-41A9-B70A-1AAB8CAAA56F}"/>
              </a:ext>
            </a:extLst>
          </p:cNvPr>
          <p:cNvPicPr>
            <a:picLocks noChangeAspect="1"/>
          </p:cNvPicPr>
          <p:nvPr/>
        </p:nvPicPr>
        <p:blipFill>
          <a:blip r:embed="rId3"/>
          <a:stretch>
            <a:fillRect/>
          </a:stretch>
        </p:blipFill>
        <p:spPr>
          <a:xfrm>
            <a:off x="0" y="0"/>
            <a:ext cx="12192000" cy="6857999"/>
          </a:xfrm>
          <a:prstGeom prst="rect">
            <a:avLst/>
          </a:prstGeom>
        </p:spPr>
      </p:pic>
      <p:sp>
        <p:nvSpPr>
          <p:cNvPr id="5" name="Oval 4">
            <a:extLst>
              <a:ext uri="{FF2B5EF4-FFF2-40B4-BE49-F238E27FC236}">
                <a16:creationId xmlns:a16="http://schemas.microsoft.com/office/drawing/2014/main" id="{B5C81E6F-7F3D-4D57-BBC0-C5071D442281}"/>
              </a:ext>
            </a:extLst>
          </p:cNvPr>
          <p:cNvSpPr/>
          <p:nvPr/>
        </p:nvSpPr>
        <p:spPr>
          <a:xfrm>
            <a:off x="2427728" y="4281049"/>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477078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42F738-8395-4CCB-A01E-3D7CF09A0A13}"/>
              </a:ext>
            </a:extLst>
          </p:cNvPr>
          <p:cNvPicPr>
            <a:picLocks noChangeAspect="1"/>
          </p:cNvPicPr>
          <p:nvPr/>
        </p:nvPicPr>
        <p:blipFill>
          <a:blip r:embed="rId3"/>
          <a:stretch>
            <a:fillRect/>
          </a:stretch>
        </p:blipFill>
        <p:spPr>
          <a:xfrm>
            <a:off x="0" y="0"/>
            <a:ext cx="12192000" cy="6857999"/>
          </a:xfrm>
          <a:prstGeom prst="rect">
            <a:avLst/>
          </a:prstGeom>
        </p:spPr>
      </p:pic>
      <p:sp>
        <p:nvSpPr>
          <p:cNvPr id="5" name="Oval 4">
            <a:extLst>
              <a:ext uri="{FF2B5EF4-FFF2-40B4-BE49-F238E27FC236}">
                <a16:creationId xmlns:a16="http://schemas.microsoft.com/office/drawing/2014/main" id="{378B07C9-3E92-497D-8247-0BBDD4689C4F}"/>
              </a:ext>
            </a:extLst>
          </p:cNvPr>
          <p:cNvSpPr/>
          <p:nvPr/>
        </p:nvSpPr>
        <p:spPr>
          <a:xfrm>
            <a:off x="3359264" y="440321"/>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49545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198871A-D25A-417F-8961-A4C167F4AD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Oval 8">
            <a:extLst>
              <a:ext uri="{FF2B5EF4-FFF2-40B4-BE49-F238E27FC236}">
                <a16:creationId xmlns:a16="http://schemas.microsoft.com/office/drawing/2014/main" id="{7A9C29D9-0D78-46A4-97F6-75D7270AB3E3}"/>
              </a:ext>
            </a:extLst>
          </p:cNvPr>
          <p:cNvSpPr/>
          <p:nvPr/>
        </p:nvSpPr>
        <p:spPr>
          <a:xfrm>
            <a:off x="5889812" y="156864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0" name="Oval 9">
            <a:extLst>
              <a:ext uri="{FF2B5EF4-FFF2-40B4-BE49-F238E27FC236}">
                <a16:creationId xmlns:a16="http://schemas.microsoft.com/office/drawing/2014/main" id="{6A233A57-3E91-48BB-8780-5ACEFECB2B23}"/>
              </a:ext>
            </a:extLst>
          </p:cNvPr>
          <p:cNvSpPr/>
          <p:nvPr/>
        </p:nvSpPr>
        <p:spPr>
          <a:xfrm>
            <a:off x="5889812" y="219729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1" name="Oval 10">
            <a:extLst>
              <a:ext uri="{FF2B5EF4-FFF2-40B4-BE49-F238E27FC236}">
                <a16:creationId xmlns:a16="http://schemas.microsoft.com/office/drawing/2014/main" id="{4654B24E-2C5A-4842-AE7A-4E0D733757A5}"/>
              </a:ext>
            </a:extLst>
          </p:cNvPr>
          <p:cNvSpPr/>
          <p:nvPr/>
        </p:nvSpPr>
        <p:spPr>
          <a:xfrm>
            <a:off x="5889811" y="262423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59735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par>
                                <p:cTn id="13" presetID="10" presetClass="entr" presetSubtype="0" fill="hold" grpId="1"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500"/>
                                        <p:tgtEl>
                                          <p:spTgt spid="10"/>
                                        </p:tgtEl>
                                      </p:cBhvr>
                                    </p:animEffect>
                                    <p:set>
                                      <p:cBhvr>
                                        <p:cTn id="20" dur="1" fill="hold">
                                          <p:stCondLst>
                                            <p:cond delay="499"/>
                                          </p:stCondLst>
                                        </p:cTn>
                                        <p:tgtEl>
                                          <p:spTgt spid="10"/>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11"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82214A-9FAA-4C5F-A90C-7824E703EFAE}"/>
              </a:ext>
            </a:extLst>
          </p:cNvPr>
          <p:cNvPicPr>
            <a:picLocks noChangeAspect="1"/>
          </p:cNvPicPr>
          <p:nvPr/>
        </p:nvPicPr>
        <p:blipFill>
          <a:blip r:embed="rId3"/>
          <a:stretch>
            <a:fillRect/>
          </a:stretch>
        </p:blipFill>
        <p:spPr>
          <a:xfrm>
            <a:off x="0" y="0"/>
            <a:ext cx="12192000" cy="6857999"/>
          </a:xfrm>
          <a:prstGeom prst="rect">
            <a:avLst/>
          </a:prstGeom>
        </p:spPr>
      </p:pic>
      <p:sp>
        <p:nvSpPr>
          <p:cNvPr id="3" name="Oval 2">
            <a:extLst>
              <a:ext uri="{FF2B5EF4-FFF2-40B4-BE49-F238E27FC236}">
                <a16:creationId xmlns:a16="http://schemas.microsoft.com/office/drawing/2014/main" id="{D3ABB565-D11C-4344-8D0F-FFD05771715D}"/>
              </a:ext>
            </a:extLst>
          </p:cNvPr>
          <p:cNvSpPr/>
          <p:nvPr/>
        </p:nvSpPr>
        <p:spPr>
          <a:xfrm>
            <a:off x="6096000" y="1895097"/>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384912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1B31499-5E5C-4D53-BEE1-2A81E227FCAB}"/>
              </a:ext>
            </a:extLst>
          </p:cNvPr>
          <p:cNvPicPr>
            <a:picLocks noChangeAspect="1"/>
          </p:cNvPicPr>
          <p:nvPr/>
        </p:nvPicPr>
        <p:blipFill>
          <a:blip r:embed="rId3"/>
          <a:stretch>
            <a:fillRect/>
          </a:stretch>
        </p:blipFill>
        <p:spPr>
          <a:xfrm>
            <a:off x="0" y="0"/>
            <a:ext cx="12192000" cy="6857999"/>
          </a:xfrm>
          <a:prstGeom prst="rect">
            <a:avLst/>
          </a:prstGeom>
        </p:spPr>
      </p:pic>
      <p:sp>
        <p:nvSpPr>
          <p:cNvPr id="4" name="Oval 3">
            <a:extLst>
              <a:ext uri="{FF2B5EF4-FFF2-40B4-BE49-F238E27FC236}">
                <a16:creationId xmlns:a16="http://schemas.microsoft.com/office/drawing/2014/main" id="{A9EE1251-0802-4E6D-A960-705CBB859237}"/>
              </a:ext>
            </a:extLst>
          </p:cNvPr>
          <p:cNvSpPr/>
          <p:nvPr/>
        </p:nvSpPr>
        <p:spPr>
          <a:xfrm>
            <a:off x="2203269" y="-77394"/>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493727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9E17FC-95F1-41A9-B70A-1AAB8CAAA56F}"/>
              </a:ext>
            </a:extLst>
          </p:cNvPr>
          <p:cNvPicPr>
            <a:picLocks noChangeAspect="1"/>
          </p:cNvPicPr>
          <p:nvPr/>
        </p:nvPicPr>
        <p:blipFill>
          <a:blip r:embed="rId3"/>
          <a:stretch>
            <a:fillRect/>
          </a:stretch>
        </p:blipFill>
        <p:spPr>
          <a:xfrm>
            <a:off x="0" y="0"/>
            <a:ext cx="12192000" cy="6857999"/>
          </a:xfrm>
          <a:prstGeom prst="rect">
            <a:avLst/>
          </a:prstGeom>
        </p:spPr>
      </p:pic>
      <p:sp>
        <p:nvSpPr>
          <p:cNvPr id="5" name="Oval 4">
            <a:extLst>
              <a:ext uri="{FF2B5EF4-FFF2-40B4-BE49-F238E27FC236}">
                <a16:creationId xmlns:a16="http://schemas.microsoft.com/office/drawing/2014/main" id="{B5C81E6F-7F3D-4D57-BBC0-C5071D442281}"/>
              </a:ext>
            </a:extLst>
          </p:cNvPr>
          <p:cNvSpPr/>
          <p:nvPr/>
        </p:nvSpPr>
        <p:spPr>
          <a:xfrm>
            <a:off x="2780425" y="407204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590985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9F4BF70-3E55-44BD-BC21-47B4177BE140}"/>
              </a:ext>
            </a:extLst>
          </p:cNvPr>
          <p:cNvPicPr>
            <a:picLocks noChangeAspect="1"/>
          </p:cNvPicPr>
          <p:nvPr/>
        </p:nvPicPr>
        <p:blipFill>
          <a:blip r:embed="rId3"/>
          <a:stretch>
            <a:fillRect/>
          </a:stretch>
        </p:blipFill>
        <p:spPr>
          <a:xfrm>
            <a:off x="0" y="0"/>
            <a:ext cx="12192000" cy="6857999"/>
          </a:xfrm>
          <a:prstGeom prst="rect">
            <a:avLst/>
          </a:prstGeom>
        </p:spPr>
      </p:pic>
      <p:sp>
        <p:nvSpPr>
          <p:cNvPr id="7" name="Oval 6">
            <a:extLst>
              <a:ext uri="{FF2B5EF4-FFF2-40B4-BE49-F238E27FC236}">
                <a16:creationId xmlns:a16="http://schemas.microsoft.com/office/drawing/2014/main" id="{DE904421-5DA0-49C4-9AB6-0E026457F3FF}"/>
              </a:ext>
            </a:extLst>
          </p:cNvPr>
          <p:cNvSpPr/>
          <p:nvPr/>
        </p:nvSpPr>
        <p:spPr>
          <a:xfrm>
            <a:off x="938562" y="160316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000604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22E692A-7B7F-43A0-ADD6-863AAED42172}"/>
              </a:ext>
            </a:extLst>
          </p:cNvPr>
          <p:cNvPicPr>
            <a:picLocks noChangeAspect="1"/>
          </p:cNvPicPr>
          <p:nvPr/>
        </p:nvPicPr>
        <p:blipFill>
          <a:blip r:embed="rId3"/>
          <a:stretch>
            <a:fillRect/>
          </a:stretch>
        </p:blipFill>
        <p:spPr>
          <a:xfrm>
            <a:off x="0" y="0"/>
            <a:ext cx="12192000" cy="6857999"/>
          </a:xfrm>
          <a:prstGeom prst="rect">
            <a:avLst/>
          </a:prstGeom>
        </p:spPr>
      </p:pic>
    </p:spTree>
    <p:extLst>
      <p:ext uri="{BB962C8B-B14F-4D97-AF65-F5344CB8AC3E}">
        <p14:creationId xmlns:p14="http://schemas.microsoft.com/office/powerpoint/2010/main" val="22216690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3002" y="365125"/>
            <a:ext cx="10520702" cy="1325563"/>
          </a:xfrm>
        </p:spPr>
        <p:txBody>
          <a:bodyPr>
            <a:normAutofit/>
          </a:bodyPr>
          <a:lstStyle/>
          <a:p>
            <a:r>
              <a:rPr lang="en-US"/>
              <a:t>Reset Demo User Accounts</a:t>
            </a:r>
          </a:p>
        </p:txBody>
      </p:sp>
      <p:sp>
        <p:nvSpPr>
          <p:cNvPr id="8" name="Content Placeholder 7">
            <a:extLst>
              <a:ext uri="{FF2B5EF4-FFF2-40B4-BE49-F238E27FC236}">
                <a16:creationId xmlns:a16="http://schemas.microsoft.com/office/drawing/2014/main" id="{028AD168-3975-4FB8-8411-E868E8583EE4}"/>
              </a:ext>
            </a:extLst>
          </p:cNvPr>
          <p:cNvSpPr>
            <a:spLocks noGrp="1"/>
          </p:cNvSpPr>
          <p:nvPr>
            <p:ph idx="1"/>
          </p:nvPr>
        </p:nvSpPr>
        <p:spPr/>
        <p:txBody>
          <a:bodyPr/>
          <a:lstStyle/>
          <a:p>
            <a:r>
              <a:rPr lang="en-US"/>
              <a:t>Resetting a demo user’s account does the following things.</a:t>
            </a:r>
          </a:p>
          <a:p>
            <a:pPr lvl="1"/>
            <a:r>
              <a:rPr lang="en-US"/>
              <a:t>Deletes all the data in the database for the demo</a:t>
            </a:r>
          </a:p>
          <a:p>
            <a:pPr lvl="1"/>
            <a:r>
              <a:rPr lang="en-US"/>
              <a:t>Allows you to log in with the user again and do any demo steps entirely from scratch</a:t>
            </a:r>
          </a:p>
          <a:p>
            <a:pPr lvl="1"/>
            <a:r>
              <a:rPr lang="en-US"/>
              <a:t>See the following slides to see how to reset a user account</a:t>
            </a:r>
          </a:p>
        </p:txBody>
      </p:sp>
    </p:spTree>
    <p:extLst>
      <p:ext uri="{BB962C8B-B14F-4D97-AF65-F5344CB8AC3E}">
        <p14:creationId xmlns:p14="http://schemas.microsoft.com/office/powerpoint/2010/main" val="4164138714"/>
      </p:ext>
    </p:extLst>
  </p:cSld>
  <p:clrMapOvr>
    <a:overrideClrMapping bg1="dk1" tx1="lt1" bg2="dk2" tx2="lt2" accent1="accent1" accent2="accent2" accent3="accent3" accent4="accent4" accent5="accent5" accent6="accent6" hlink="hlink" folHlink="folHlink"/>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7EB3819-5F36-4E01-B786-64A41BB463F6}"/>
              </a:ext>
            </a:extLst>
          </p:cNvPr>
          <p:cNvPicPr>
            <a:picLocks noChangeAspect="1"/>
          </p:cNvPicPr>
          <p:nvPr/>
        </p:nvPicPr>
        <p:blipFill>
          <a:blip r:embed="rId3"/>
          <a:stretch>
            <a:fillRect/>
          </a:stretch>
        </p:blipFill>
        <p:spPr>
          <a:xfrm>
            <a:off x="0" y="0"/>
            <a:ext cx="12192000" cy="6857999"/>
          </a:xfrm>
          <a:prstGeom prst="rect">
            <a:avLst/>
          </a:prstGeom>
        </p:spPr>
      </p:pic>
      <p:sp>
        <p:nvSpPr>
          <p:cNvPr id="3" name="Oval 2">
            <a:extLst>
              <a:ext uri="{FF2B5EF4-FFF2-40B4-BE49-F238E27FC236}">
                <a16:creationId xmlns:a16="http://schemas.microsoft.com/office/drawing/2014/main" id="{731F7D23-010A-443F-A855-B0AF9DE33595}"/>
              </a:ext>
            </a:extLst>
          </p:cNvPr>
          <p:cNvSpPr/>
          <p:nvPr/>
        </p:nvSpPr>
        <p:spPr>
          <a:xfrm>
            <a:off x="11740436" y="-1306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788329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303B34-B0B2-4A2C-9E42-8D80FAECFF58}"/>
              </a:ext>
            </a:extLst>
          </p:cNvPr>
          <p:cNvPicPr>
            <a:picLocks noChangeAspect="1"/>
          </p:cNvPicPr>
          <p:nvPr/>
        </p:nvPicPr>
        <p:blipFill>
          <a:blip r:embed="rId3"/>
          <a:stretch>
            <a:fillRect/>
          </a:stretch>
        </p:blipFill>
        <p:spPr>
          <a:xfrm>
            <a:off x="0" y="0"/>
            <a:ext cx="12192000" cy="6857999"/>
          </a:xfrm>
          <a:prstGeom prst="rect">
            <a:avLst/>
          </a:prstGeom>
        </p:spPr>
      </p:pic>
      <p:sp>
        <p:nvSpPr>
          <p:cNvPr id="8" name="Oval 7">
            <a:extLst>
              <a:ext uri="{FF2B5EF4-FFF2-40B4-BE49-F238E27FC236}">
                <a16:creationId xmlns:a16="http://schemas.microsoft.com/office/drawing/2014/main" id="{6C4718A6-841E-47AA-9789-066986163FFB}"/>
              </a:ext>
            </a:extLst>
          </p:cNvPr>
          <p:cNvSpPr/>
          <p:nvPr/>
        </p:nvSpPr>
        <p:spPr>
          <a:xfrm>
            <a:off x="11179842" y="296878"/>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48095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53932C-A4A0-4751-A5DC-1195A4E004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Oval 5">
            <a:extLst>
              <a:ext uri="{FF2B5EF4-FFF2-40B4-BE49-F238E27FC236}">
                <a16:creationId xmlns:a16="http://schemas.microsoft.com/office/drawing/2014/main" id="{F2C18273-6C31-4D8A-8429-ABE2ADC7D730}"/>
              </a:ext>
            </a:extLst>
          </p:cNvPr>
          <p:cNvSpPr/>
          <p:nvPr/>
        </p:nvSpPr>
        <p:spPr>
          <a:xfrm>
            <a:off x="5889812" y="156864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7" name="Oval 6">
            <a:extLst>
              <a:ext uri="{FF2B5EF4-FFF2-40B4-BE49-F238E27FC236}">
                <a16:creationId xmlns:a16="http://schemas.microsoft.com/office/drawing/2014/main" id="{4BEDFF45-D4C3-43CA-BFB5-4A85BD7DDE84}"/>
              </a:ext>
            </a:extLst>
          </p:cNvPr>
          <p:cNvSpPr/>
          <p:nvPr/>
        </p:nvSpPr>
        <p:spPr>
          <a:xfrm>
            <a:off x="5889811" y="2006343"/>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993365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B7F5B91-2703-460B-9C55-30860C11ED80}"/>
              </a:ext>
            </a:extLst>
          </p:cNvPr>
          <p:cNvPicPr>
            <a:picLocks noChangeAspect="1"/>
          </p:cNvPicPr>
          <p:nvPr/>
        </p:nvPicPr>
        <p:blipFill>
          <a:blip r:embed="rId3"/>
          <a:stretch>
            <a:fillRect/>
          </a:stretch>
        </p:blipFill>
        <p:spPr>
          <a:xfrm>
            <a:off x="0" y="0"/>
            <a:ext cx="12192000" cy="6857999"/>
          </a:xfrm>
          <a:prstGeom prst="rect">
            <a:avLst/>
          </a:prstGeom>
        </p:spPr>
      </p:pic>
      <p:sp>
        <p:nvSpPr>
          <p:cNvPr id="6" name="Oval 5">
            <a:extLst>
              <a:ext uri="{FF2B5EF4-FFF2-40B4-BE49-F238E27FC236}">
                <a16:creationId xmlns:a16="http://schemas.microsoft.com/office/drawing/2014/main" id="{F2C18273-6C31-4D8A-8429-ABE2ADC7D730}"/>
              </a:ext>
            </a:extLst>
          </p:cNvPr>
          <p:cNvSpPr/>
          <p:nvPr/>
        </p:nvSpPr>
        <p:spPr>
          <a:xfrm>
            <a:off x="5889812" y="3227292"/>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886998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542469A-6A2C-4B0B-ACE8-8FF5B3D5EC9A}"/>
              </a:ext>
            </a:extLst>
          </p:cNvPr>
          <p:cNvPicPr>
            <a:picLocks noChangeAspect="1"/>
          </p:cNvPicPr>
          <p:nvPr/>
        </p:nvPicPr>
        <p:blipFill>
          <a:blip r:embed="rId3"/>
          <a:stretch>
            <a:fillRect/>
          </a:stretch>
        </p:blipFill>
        <p:spPr>
          <a:xfrm>
            <a:off x="0" y="0"/>
            <a:ext cx="12192000" cy="6857999"/>
          </a:xfrm>
          <a:prstGeom prst="rect">
            <a:avLst/>
          </a:prstGeom>
        </p:spPr>
      </p:pic>
      <p:sp>
        <p:nvSpPr>
          <p:cNvPr id="4" name="Oval 3">
            <a:extLst>
              <a:ext uri="{FF2B5EF4-FFF2-40B4-BE49-F238E27FC236}">
                <a16:creationId xmlns:a16="http://schemas.microsoft.com/office/drawing/2014/main" id="{B688D678-5431-4448-955F-A88B971F2C69}"/>
              </a:ext>
            </a:extLst>
          </p:cNvPr>
          <p:cNvSpPr/>
          <p:nvPr/>
        </p:nvSpPr>
        <p:spPr>
          <a:xfrm>
            <a:off x="5889812" y="1260030"/>
            <a:ext cx="412375" cy="403413"/>
          </a:xfrm>
          <a:prstGeom prst="ellipse">
            <a:avLst/>
          </a:prstGeom>
          <a:solidFill>
            <a:srgbClr val="FF0000">
              <a:alpha val="62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043541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431463EE81C0949ADE8AB65D77EE61D" ma:contentTypeVersion="5" ma:contentTypeDescription="Create a new document." ma:contentTypeScope="" ma:versionID="4f02fc99277332496b28f3c1b6a01a73">
  <xsd:schema xmlns:xsd="http://www.w3.org/2001/XMLSchema" xmlns:xs="http://www.w3.org/2001/XMLSchema" xmlns:p="http://schemas.microsoft.com/office/2006/metadata/properties" xmlns:ns2="b9d4aba8-479b-4cfd-93eb-020b31939590" xmlns:ns3="6f79b399-88e8-455e-8251-983cd231f369" targetNamespace="http://schemas.microsoft.com/office/2006/metadata/properties" ma:root="true" ma:fieldsID="5a4bd025182c3c08ae0d7b7cfdc11649" ns2:_="" ns3:_="">
    <xsd:import namespace="b9d4aba8-479b-4cfd-93eb-020b31939590"/>
    <xsd:import namespace="6f79b399-88e8-455e-8251-983cd231f36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9d4aba8-479b-4cfd-93eb-020b31939590"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79b399-88e8-455e-8251-983cd231f369"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4923092-17A2-4F0D-B3F1-A1DFF7FCAD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9d4aba8-479b-4cfd-93eb-020b31939590"/>
    <ds:schemaRef ds:uri="6f79b399-88e8-455e-8251-983cd231f3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3E6187A-860D-4CCF-902F-17CE6ABED42C}">
  <ds:schemaRefs>
    <ds:schemaRef ds:uri="http://schemas.microsoft.com/sharepoint/v3/contenttype/forms"/>
  </ds:schemaRefs>
</ds:datastoreItem>
</file>

<file path=customXml/itemProps3.xml><?xml version="1.0" encoding="utf-8"?>
<ds:datastoreItem xmlns:ds="http://schemas.openxmlformats.org/officeDocument/2006/customXml" ds:itemID="{877BA9AB-1BCF-4DB8-869C-D879B829113C}">
  <ds:schemaRefs>
    <ds:schemaRef ds:uri="http://purl.org/dc/elements/1.1/"/>
    <ds:schemaRef ds:uri="http://schemas.microsoft.com/office/2006/metadata/properties"/>
    <ds:schemaRef ds:uri="6f79b399-88e8-455e-8251-983cd231f369"/>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b9d4aba8-479b-4cfd-93eb-020b31939590"/>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3</TotalTime>
  <Words>1561</Words>
  <Application>Microsoft Office PowerPoint</Application>
  <PresentationFormat>Widescreen</PresentationFormat>
  <Paragraphs>250</Paragraphs>
  <Slides>67</Slides>
  <Notes>67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67</vt:i4>
      </vt:variant>
    </vt:vector>
  </HeadingPairs>
  <TitlesOfParts>
    <vt:vector size="72" baseType="lpstr">
      <vt:lpstr>宋体</vt:lpstr>
      <vt:lpstr>Arial</vt:lpstr>
      <vt:lpstr>Calibri</vt:lpstr>
      <vt:lpstr>Calibri Light</vt:lpstr>
      <vt:lpstr>Office 主题</vt:lpstr>
      <vt:lpstr>Demo Script</vt:lpstr>
      <vt:lpstr>Prepare the demo</vt:lpstr>
      <vt:lpstr>End User Scenario – Part 1</vt:lpstr>
      <vt:lpstr>User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End User Scenario – Part 2</vt:lpstr>
      <vt:lpstr>User 2</vt:lpstr>
      <vt:lpstr>User 2 Views SMS On Phone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End User Scenario – Part 3</vt:lpstr>
      <vt:lpstr>User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DevOps Scenario (CI / CD) – Part 1</vt:lpstr>
      <vt:lpstr>Developer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DevOps Scenario (CI / CD) – Part 2</vt:lpstr>
      <vt:lpstr>User 1</vt:lpstr>
      <vt:lpstr>PowerPoint Presentation</vt:lpstr>
      <vt:lpstr>Logic App / Functions Deep Dive</vt:lpstr>
      <vt:lpstr>Developer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Reset Demo User Accounts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Demo Script</dc:title>
  <dc:creator>Todd Baginski</dc:creator>
  <cp:lastModifiedBy>Todd Baginski</cp:lastModifiedBy>
  <cp:revision>1</cp:revision>
  <dcterms:modified xsi:type="dcterms:W3CDTF">2017-09-08T15:56:26Z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0x0101007431463EE81C0949ADE8AB65D77EE61D</vt:lpwstr>
  </property>
</Properties>
</file>

<file path=docProps/thumbnail.jpeg>
</file>